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2"/>
  </p:notesMasterIdLst>
  <p:sldIdLst>
    <p:sldId id="319" r:id="rId2"/>
    <p:sldId id="311" r:id="rId3"/>
    <p:sldId id="290" r:id="rId4"/>
    <p:sldId id="291" r:id="rId5"/>
    <p:sldId id="264" r:id="rId6"/>
    <p:sldId id="321" r:id="rId7"/>
    <p:sldId id="326" r:id="rId8"/>
    <p:sldId id="327" r:id="rId9"/>
    <p:sldId id="328" r:id="rId10"/>
    <p:sldId id="329" r:id="rId11"/>
    <p:sldId id="330" r:id="rId12"/>
    <p:sldId id="331" r:id="rId13"/>
    <p:sldId id="324" r:id="rId14"/>
    <p:sldId id="313" r:id="rId15"/>
    <p:sldId id="314" r:id="rId16"/>
    <p:sldId id="315" r:id="rId17"/>
    <p:sldId id="317" r:id="rId18"/>
    <p:sldId id="325" r:id="rId19"/>
    <p:sldId id="318" r:id="rId20"/>
    <p:sldId id="275" r:id="rId21"/>
  </p:sldIdLst>
  <p:sldSz cx="9144000" cy="6858000" type="screen4x3"/>
  <p:notesSz cx="6858000" cy="9144000"/>
  <p:defaultTextStyle>
    <a:defPPr>
      <a:defRPr lang="ru-RU"/>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471" autoAdjust="0"/>
    <p:restoredTop sz="91935" autoAdjust="0"/>
  </p:normalViewPr>
  <p:slideViewPr>
    <p:cSldViewPr>
      <p:cViewPr varScale="1">
        <p:scale>
          <a:sx n="77" d="100"/>
          <a:sy n="77" d="100"/>
        </p:scale>
        <p:origin x="1507" y="6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hangingPunct="1">
              <a:defRPr sz="1200">
                <a:latin typeface="Arial" charset="0"/>
              </a:defRPr>
            </a:lvl1pPr>
          </a:lstStyle>
          <a:p>
            <a:pPr>
              <a:defRPr/>
            </a:pPr>
            <a:endParaRPr lang="en-US"/>
          </a:p>
        </p:txBody>
      </p:sp>
      <p:sp>
        <p:nvSpPr>
          <p:cNvPr id="3" name="Дата 2"/>
          <p:cNvSpPr>
            <a:spLocks noGrp="1"/>
          </p:cNvSpPr>
          <p:nvPr>
            <p:ph type="dt" idx="1"/>
          </p:nvPr>
        </p:nvSpPr>
        <p:spPr>
          <a:xfrm>
            <a:off x="3884613" y="0"/>
            <a:ext cx="2971800" cy="457200"/>
          </a:xfrm>
          <a:prstGeom prst="rect">
            <a:avLst/>
          </a:prstGeom>
        </p:spPr>
        <p:txBody>
          <a:bodyPr vert="horz" lIns="91440" tIns="45720" rIns="91440" bIns="45720" rtlCol="0"/>
          <a:lstStyle>
            <a:lvl1pPr algn="r" eaLnBrk="1" hangingPunct="1">
              <a:defRPr sz="1200">
                <a:latin typeface="Arial" charset="0"/>
              </a:defRPr>
            </a:lvl1pPr>
          </a:lstStyle>
          <a:p>
            <a:pPr>
              <a:defRPr/>
            </a:pPr>
            <a:fld id="{D9AA4B75-A174-48B4-A23A-74AF20396AFB}" type="datetimeFigureOut">
              <a:rPr lang="ru-RU"/>
              <a:pPr>
                <a:defRPr/>
              </a:pPr>
              <a:t>20.04.2021</a:t>
            </a:fld>
            <a:endParaRPr lang="en-US" dirty="0"/>
          </a:p>
        </p:txBody>
      </p:sp>
      <p:sp>
        <p:nvSpPr>
          <p:cNvPr id="4" name="Образ слайда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dirty="0" smtClean="0"/>
          </a:p>
        </p:txBody>
      </p:sp>
      <p:sp>
        <p:nvSpPr>
          <p:cNvPr id="5" name="Заметки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ru-RU" noProof="0" smtClean="0"/>
              <a:t>Образец текста</a:t>
            </a:r>
          </a:p>
          <a:p>
            <a:pPr lvl="1"/>
            <a:r>
              <a:rPr lang="ru-RU" noProof="0" smtClean="0"/>
              <a:t>Второй уровень</a:t>
            </a:r>
          </a:p>
          <a:p>
            <a:pPr lvl="2"/>
            <a:r>
              <a:rPr lang="ru-RU" noProof="0" smtClean="0"/>
              <a:t>Третий уровень</a:t>
            </a:r>
          </a:p>
          <a:p>
            <a:pPr lvl="3"/>
            <a:r>
              <a:rPr lang="ru-RU" noProof="0" smtClean="0"/>
              <a:t>Четвертый уровень</a:t>
            </a:r>
          </a:p>
          <a:p>
            <a:pPr lvl="4"/>
            <a:r>
              <a:rPr lang="ru-RU" noProof="0" smtClean="0"/>
              <a:t>Пятый уровень</a:t>
            </a:r>
            <a:endParaRPr lang="en-US" noProof="0" smtClean="0"/>
          </a:p>
        </p:txBody>
      </p:sp>
      <p:sp>
        <p:nvSpPr>
          <p:cNvPr id="6" name="Нижний колонтитул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hangingPunct="1">
              <a:defRPr sz="1200">
                <a:latin typeface="Arial" charset="0"/>
              </a:defRPr>
            </a:lvl1pPr>
          </a:lstStyle>
          <a:p>
            <a:pPr>
              <a:defRPr/>
            </a:pPr>
            <a:endParaRPr lang="en-US"/>
          </a:p>
        </p:txBody>
      </p:sp>
      <p:sp>
        <p:nvSpPr>
          <p:cNvPr id="7" name="Номер слайда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vl1pPr>
          </a:lstStyle>
          <a:p>
            <a:fld id="{0A038F35-93A1-4A8A-964E-0EBC851B7B05}" type="slidenum">
              <a:rPr lang="en-US" altLang="uk-UA"/>
              <a:pPr/>
              <a:t>‹#›</a:t>
            </a:fld>
            <a:endParaRPr lang="en-US" altLang="uk-UA"/>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Образ слайда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9" name="Заметки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uk-UA" altLang="uk-UA" smtClean="0"/>
          </a:p>
        </p:txBody>
      </p:sp>
      <p:sp>
        <p:nvSpPr>
          <p:cNvPr id="24580" name="Номер слайда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76E46B1F-4CE2-4C52-89D1-26C4312064A5}" type="slidenum">
              <a:rPr lang="en-US" altLang="uk-UA"/>
              <a:pPr/>
              <a:t>11</a:t>
            </a:fld>
            <a:endParaRPr lang="en-US" altLang="uk-UA"/>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4" name="Рисунок 6" descr="post-279854-1298288370.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500938" y="-428625"/>
            <a:ext cx="1643062" cy="1643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Рисунок 7" descr="post-279854-1298288370.png"/>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0" y="214313"/>
            <a:ext cx="2357438" cy="2071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Рисунок 8" descr="97e6b01896c7.png"/>
          <p:cNvPicPr>
            <a:picLocks noChangeAspect="1"/>
          </p:cNvPicPr>
          <p:nvPr userDrawn="1"/>
        </p:nvPicPr>
        <p:blipFill>
          <a:blip r:embed="rId5">
            <a:extLst>
              <a:ext uri="{28A0092B-C50C-407E-A947-70E740481C1C}">
                <a14:useLocalDpi xmlns:a14="http://schemas.microsoft.com/office/drawing/2010/main" val="0"/>
              </a:ext>
            </a:extLst>
          </a:blip>
          <a:srcRect/>
          <a:stretch>
            <a:fillRect/>
          </a:stretch>
        </p:blipFill>
        <p:spPr bwMode="auto">
          <a:xfrm rot="20340000">
            <a:off x="-628650" y="-349250"/>
            <a:ext cx="3330575" cy="2681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Заголовок 1"/>
          <p:cNvSpPr>
            <a:spLocks noGrp="1"/>
          </p:cNvSpPr>
          <p:nvPr>
            <p:ph type="ctrTitle"/>
          </p:nvPr>
        </p:nvSpPr>
        <p:spPr>
          <a:xfrm>
            <a:off x="685800" y="2130425"/>
            <a:ext cx="7772400" cy="1470025"/>
          </a:xfrm>
        </p:spPr>
        <p:txBody>
          <a:bodyPr/>
          <a:lstStyle/>
          <a:p>
            <a:r>
              <a:rPr lang="ru-RU" smtClean="0"/>
              <a:t>Образец заголовка</a:t>
            </a:r>
            <a:endParaRPr lang="ru-RU"/>
          </a:p>
        </p:txBody>
      </p:sp>
      <p:sp>
        <p:nvSpPr>
          <p:cNvPr id="3" name="Подзаголовок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ru-RU" smtClean="0"/>
              <a:t>Образец подзаголовка</a:t>
            </a:r>
            <a:endParaRPr lang="ru-RU"/>
          </a:p>
        </p:txBody>
      </p:sp>
      <p:sp>
        <p:nvSpPr>
          <p:cNvPr id="7" name="Дата 3"/>
          <p:cNvSpPr>
            <a:spLocks noGrp="1"/>
          </p:cNvSpPr>
          <p:nvPr>
            <p:ph type="dt" sz="half" idx="10"/>
          </p:nvPr>
        </p:nvSpPr>
        <p:spPr/>
        <p:txBody>
          <a:bodyPr/>
          <a:lstStyle>
            <a:lvl1pPr>
              <a:defRPr/>
            </a:lvl1pPr>
          </a:lstStyle>
          <a:p>
            <a:pPr>
              <a:defRPr/>
            </a:pPr>
            <a:fld id="{03A0CBA1-9635-463B-ABAF-3F4CD93D760C}" type="datetimeFigureOut">
              <a:rPr lang="ru-RU"/>
              <a:pPr>
                <a:defRPr/>
              </a:pPr>
              <a:t>20.04.2021</a:t>
            </a:fld>
            <a:endParaRPr lang="ru-RU" dirty="0"/>
          </a:p>
        </p:txBody>
      </p:sp>
      <p:sp>
        <p:nvSpPr>
          <p:cNvPr id="8" name="Нижний колонтитул 4"/>
          <p:cNvSpPr>
            <a:spLocks noGrp="1"/>
          </p:cNvSpPr>
          <p:nvPr>
            <p:ph type="ftr" sz="quarter" idx="11"/>
          </p:nvPr>
        </p:nvSpPr>
        <p:spPr/>
        <p:txBody>
          <a:bodyPr/>
          <a:lstStyle>
            <a:lvl1pPr>
              <a:defRPr/>
            </a:lvl1pPr>
          </a:lstStyle>
          <a:p>
            <a:pPr>
              <a:defRPr/>
            </a:pPr>
            <a:endParaRPr lang="ru-RU"/>
          </a:p>
        </p:txBody>
      </p:sp>
      <p:sp>
        <p:nvSpPr>
          <p:cNvPr id="9" name="Номер слайда 5"/>
          <p:cNvSpPr>
            <a:spLocks noGrp="1"/>
          </p:cNvSpPr>
          <p:nvPr>
            <p:ph type="sldNum" sz="quarter" idx="12"/>
          </p:nvPr>
        </p:nvSpPr>
        <p:spPr/>
        <p:txBody>
          <a:bodyPr/>
          <a:lstStyle>
            <a:lvl1pPr>
              <a:defRPr/>
            </a:lvl1pPr>
          </a:lstStyle>
          <a:p>
            <a:fld id="{64AAE35C-E7BE-4243-A616-F90BC0FDBCEA}" type="slidenum">
              <a:rPr lang="ru-RU" altLang="uk-UA"/>
              <a:pPr/>
              <a:t>‹#›</a:t>
            </a:fld>
            <a:endParaRPr lang="ru-RU" altLang="uk-UA"/>
          </a:p>
        </p:txBody>
      </p:sp>
    </p:spTree>
    <p:extLst>
      <p:ext uri="{BB962C8B-B14F-4D97-AF65-F5344CB8AC3E}">
        <p14:creationId xmlns:p14="http://schemas.microsoft.com/office/powerpoint/2010/main" val="2240288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Вертикальный текст 2"/>
          <p:cNvSpPr>
            <a:spLocks noGrp="1"/>
          </p:cNvSpPr>
          <p:nvPr>
            <p:ph type="body" orient="vert" idx="1"/>
          </p:nvPr>
        </p:nvSpPr>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10"/>
          </p:nvPr>
        </p:nvSpPr>
        <p:spPr/>
        <p:txBody>
          <a:bodyPr/>
          <a:lstStyle>
            <a:lvl1pPr>
              <a:defRPr/>
            </a:lvl1pPr>
          </a:lstStyle>
          <a:p>
            <a:pPr>
              <a:defRPr/>
            </a:pPr>
            <a:fld id="{457638C8-ED9B-477C-9E08-1623B569213D}" type="datetimeFigureOut">
              <a:rPr lang="ru-RU"/>
              <a:pPr>
                <a:defRPr/>
              </a:pPr>
              <a:t>20.04.2021</a:t>
            </a:fld>
            <a:endParaRPr lang="ru-RU" dirty="0"/>
          </a:p>
        </p:txBody>
      </p:sp>
      <p:sp>
        <p:nvSpPr>
          <p:cNvPr id="5" name="Нижний колонтитул 4"/>
          <p:cNvSpPr>
            <a:spLocks noGrp="1"/>
          </p:cNvSpPr>
          <p:nvPr>
            <p:ph type="ftr" sz="quarter" idx="11"/>
          </p:nvPr>
        </p:nvSpPr>
        <p:spPr/>
        <p:txBody>
          <a:bodyPr/>
          <a:lstStyle>
            <a:lvl1pPr>
              <a:defRPr/>
            </a:lvl1pPr>
          </a:lstStyle>
          <a:p>
            <a:pPr>
              <a:defRPr/>
            </a:pPr>
            <a:endParaRPr lang="ru-RU"/>
          </a:p>
        </p:txBody>
      </p:sp>
      <p:sp>
        <p:nvSpPr>
          <p:cNvPr id="6" name="Номер слайда 5"/>
          <p:cNvSpPr>
            <a:spLocks noGrp="1"/>
          </p:cNvSpPr>
          <p:nvPr>
            <p:ph type="sldNum" sz="quarter" idx="12"/>
          </p:nvPr>
        </p:nvSpPr>
        <p:spPr/>
        <p:txBody>
          <a:bodyPr/>
          <a:lstStyle>
            <a:lvl1pPr>
              <a:defRPr/>
            </a:lvl1pPr>
          </a:lstStyle>
          <a:p>
            <a:fld id="{32FFD9CE-9EFB-4379-992A-C821B9A489A4}" type="slidenum">
              <a:rPr lang="ru-RU" altLang="uk-UA"/>
              <a:pPr/>
              <a:t>‹#›</a:t>
            </a:fld>
            <a:endParaRPr lang="ru-RU" altLang="uk-UA"/>
          </a:p>
        </p:txBody>
      </p:sp>
    </p:spTree>
    <p:extLst>
      <p:ext uri="{BB962C8B-B14F-4D97-AF65-F5344CB8AC3E}">
        <p14:creationId xmlns:p14="http://schemas.microsoft.com/office/powerpoint/2010/main" val="26067753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6629400" y="274638"/>
            <a:ext cx="2057400" cy="5851525"/>
          </a:xfrm>
        </p:spPr>
        <p:txBody>
          <a:bodyPr vert="eaVert"/>
          <a:lstStyle/>
          <a:p>
            <a:r>
              <a:rPr lang="ru-RU" smtClean="0"/>
              <a:t>Образец заголовка</a:t>
            </a:r>
            <a:endParaRPr lang="ru-RU"/>
          </a:p>
        </p:txBody>
      </p:sp>
      <p:sp>
        <p:nvSpPr>
          <p:cNvPr id="3" name="Вертикальный текст 2"/>
          <p:cNvSpPr>
            <a:spLocks noGrp="1"/>
          </p:cNvSpPr>
          <p:nvPr>
            <p:ph type="body" orient="vert" idx="1"/>
          </p:nvPr>
        </p:nvSpPr>
        <p:spPr>
          <a:xfrm>
            <a:off x="457200" y="274638"/>
            <a:ext cx="6019800" cy="5851525"/>
          </a:xfrm>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10"/>
          </p:nvPr>
        </p:nvSpPr>
        <p:spPr/>
        <p:txBody>
          <a:bodyPr/>
          <a:lstStyle>
            <a:lvl1pPr>
              <a:defRPr/>
            </a:lvl1pPr>
          </a:lstStyle>
          <a:p>
            <a:pPr>
              <a:defRPr/>
            </a:pPr>
            <a:fld id="{67169FDD-88BA-409B-A8EC-C0A6855BDDFA}" type="datetimeFigureOut">
              <a:rPr lang="ru-RU"/>
              <a:pPr>
                <a:defRPr/>
              </a:pPr>
              <a:t>20.04.2021</a:t>
            </a:fld>
            <a:endParaRPr lang="ru-RU" dirty="0"/>
          </a:p>
        </p:txBody>
      </p:sp>
      <p:sp>
        <p:nvSpPr>
          <p:cNvPr id="5" name="Нижний колонтитул 4"/>
          <p:cNvSpPr>
            <a:spLocks noGrp="1"/>
          </p:cNvSpPr>
          <p:nvPr>
            <p:ph type="ftr" sz="quarter" idx="11"/>
          </p:nvPr>
        </p:nvSpPr>
        <p:spPr/>
        <p:txBody>
          <a:bodyPr/>
          <a:lstStyle>
            <a:lvl1pPr>
              <a:defRPr/>
            </a:lvl1pPr>
          </a:lstStyle>
          <a:p>
            <a:pPr>
              <a:defRPr/>
            </a:pPr>
            <a:endParaRPr lang="ru-RU"/>
          </a:p>
        </p:txBody>
      </p:sp>
      <p:sp>
        <p:nvSpPr>
          <p:cNvPr id="6" name="Номер слайда 5"/>
          <p:cNvSpPr>
            <a:spLocks noGrp="1"/>
          </p:cNvSpPr>
          <p:nvPr>
            <p:ph type="sldNum" sz="quarter" idx="12"/>
          </p:nvPr>
        </p:nvSpPr>
        <p:spPr/>
        <p:txBody>
          <a:bodyPr/>
          <a:lstStyle>
            <a:lvl1pPr>
              <a:defRPr/>
            </a:lvl1pPr>
          </a:lstStyle>
          <a:p>
            <a:fld id="{7635108C-F7E1-403A-8CEB-701D1D7C0DA3}" type="slidenum">
              <a:rPr lang="ru-RU" altLang="uk-UA"/>
              <a:pPr/>
              <a:t>‹#›</a:t>
            </a:fld>
            <a:endParaRPr lang="ru-RU" altLang="uk-UA"/>
          </a:p>
        </p:txBody>
      </p:sp>
    </p:spTree>
    <p:extLst>
      <p:ext uri="{BB962C8B-B14F-4D97-AF65-F5344CB8AC3E}">
        <p14:creationId xmlns:p14="http://schemas.microsoft.com/office/powerpoint/2010/main" val="238941693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3_Пользовательский макет">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67544" y="476672"/>
            <a:ext cx="8229600" cy="1143000"/>
          </a:xfrm>
        </p:spPr>
        <p:txBody>
          <a:bodyPr/>
          <a:lstStyle/>
          <a:p>
            <a:r>
              <a:rPr lang="ru-RU" dirty="0" smtClean="0"/>
              <a:t>Образец заголовка</a:t>
            </a:r>
            <a:endParaRPr lang="ru-RU" dirty="0"/>
          </a:p>
        </p:txBody>
      </p:sp>
      <p:sp>
        <p:nvSpPr>
          <p:cNvPr id="3" name="Дата 3"/>
          <p:cNvSpPr>
            <a:spLocks noGrp="1"/>
          </p:cNvSpPr>
          <p:nvPr>
            <p:ph type="dt" sz="half" idx="10"/>
          </p:nvPr>
        </p:nvSpPr>
        <p:spPr/>
        <p:txBody>
          <a:bodyPr/>
          <a:lstStyle>
            <a:lvl1pPr>
              <a:defRPr/>
            </a:lvl1pPr>
          </a:lstStyle>
          <a:p>
            <a:pPr>
              <a:defRPr/>
            </a:pPr>
            <a:fld id="{6F9C1C6E-4404-4A41-B7CE-B6237B7DD905}" type="datetimeFigureOut">
              <a:rPr lang="ru-RU"/>
              <a:pPr>
                <a:defRPr/>
              </a:pPr>
              <a:t>20.04.2021</a:t>
            </a:fld>
            <a:endParaRPr lang="ru-RU" dirty="0"/>
          </a:p>
        </p:txBody>
      </p:sp>
      <p:sp>
        <p:nvSpPr>
          <p:cNvPr id="4" name="Нижний колонтитул 4"/>
          <p:cNvSpPr>
            <a:spLocks noGrp="1"/>
          </p:cNvSpPr>
          <p:nvPr>
            <p:ph type="ftr" sz="quarter" idx="11"/>
          </p:nvPr>
        </p:nvSpPr>
        <p:spPr/>
        <p:txBody>
          <a:bodyPr/>
          <a:lstStyle>
            <a:lvl1pPr>
              <a:defRPr/>
            </a:lvl1pPr>
          </a:lstStyle>
          <a:p>
            <a:pPr>
              <a:defRPr/>
            </a:pPr>
            <a:endParaRPr lang="ru-RU"/>
          </a:p>
        </p:txBody>
      </p:sp>
      <p:sp>
        <p:nvSpPr>
          <p:cNvPr id="5" name="Номер слайда 5"/>
          <p:cNvSpPr>
            <a:spLocks noGrp="1"/>
          </p:cNvSpPr>
          <p:nvPr>
            <p:ph type="sldNum" sz="quarter" idx="12"/>
          </p:nvPr>
        </p:nvSpPr>
        <p:spPr/>
        <p:txBody>
          <a:bodyPr/>
          <a:lstStyle>
            <a:lvl1pPr>
              <a:defRPr/>
            </a:lvl1pPr>
          </a:lstStyle>
          <a:p>
            <a:fld id="{AE2476BC-45AE-4BF7-8BFB-592381D72CA5}" type="slidenum">
              <a:rPr lang="ru-RU" altLang="uk-UA"/>
              <a:pPr/>
              <a:t>‹#›</a:t>
            </a:fld>
            <a:endParaRPr lang="ru-RU" altLang="uk-UA"/>
          </a:p>
        </p:txBody>
      </p:sp>
    </p:spTree>
    <p:extLst>
      <p:ext uri="{BB962C8B-B14F-4D97-AF65-F5344CB8AC3E}">
        <p14:creationId xmlns:p14="http://schemas.microsoft.com/office/powerpoint/2010/main" val="7539113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Содержимое 2"/>
          <p:cNvSpPr>
            <a:spLocks noGrp="1"/>
          </p:cNvSpPr>
          <p:nvPr>
            <p:ph idx="1"/>
          </p:nvPr>
        </p:nvSpPr>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10"/>
          </p:nvPr>
        </p:nvSpPr>
        <p:spPr/>
        <p:txBody>
          <a:bodyPr/>
          <a:lstStyle>
            <a:lvl1pPr>
              <a:defRPr/>
            </a:lvl1pPr>
          </a:lstStyle>
          <a:p>
            <a:pPr>
              <a:defRPr/>
            </a:pPr>
            <a:fld id="{3FF40BB1-A94C-4CEB-93CD-D638B7FF8C89}" type="datetimeFigureOut">
              <a:rPr lang="ru-RU"/>
              <a:pPr>
                <a:defRPr/>
              </a:pPr>
              <a:t>20.04.2021</a:t>
            </a:fld>
            <a:endParaRPr lang="ru-RU" dirty="0"/>
          </a:p>
        </p:txBody>
      </p:sp>
      <p:sp>
        <p:nvSpPr>
          <p:cNvPr id="5" name="Нижний колонтитул 4"/>
          <p:cNvSpPr>
            <a:spLocks noGrp="1"/>
          </p:cNvSpPr>
          <p:nvPr>
            <p:ph type="ftr" sz="quarter" idx="11"/>
          </p:nvPr>
        </p:nvSpPr>
        <p:spPr/>
        <p:txBody>
          <a:bodyPr/>
          <a:lstStyle>
            <a:lvl1pPr>
              <a:defRPr/>
            </a:lvl1pPr>
          </a:lstStyle>
          <a:p>
            <a:pPr>
              <a:defRPr/>
            </a:pPr>
            <a:endParaRPr lang="ru-RU"/>
          </a:p>
        </p:txBody>
      </p:sp>
      <p:sp>
        <p:nvSpPr>
          <p:cNvPr id="6" name="Номер слайда 5"/>
          <p:cNvSpPr>
            <a:spLocks noGrp="1"/>
          </p:cNvSpPr>
          <p:nvPr>
            <p:ph type="sldNum" sz="quarter" idx="12"/>
          </p:nvPr>
        </p:nvSpPr>
        <p:spPr/>
        <p:txBody>
          <a:bodyPr/>
          <a:lstStyle>
            <a:lvl1pPr>
              <a:defRPr/>
            </a:lvl1pPr>
          </a:lstStyle>
          <a:p>
            <a:fld id="{CAD4A775-625C-4758-8364-A8D8DE4C2BAD}" type="slidenum">
              <a:rPr lang="ru-RU" altLang="uk-UA"/>
              <a:pPr/>
              <a:t>‹#›</a:t>
            </a:fld>
            <a:endParaRPr lang="ru-RU" altLang="uk-UA"/>
          </a:p>
        </p:txBody>
      </p:sp>
    </p:spTree>
    <p:extLst>
      <p:ext uri="{BB962C8B-B14F-4D97-AF65-F5344CB8AC3E}">
        <p14:creationId xmlns:p14="http://schemas.microsoft.com/office/powerpoint/2010/main" val="33197505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22313" y="4406900"/>
            <a:ext cx="7772400" cy="1362075"/>
          </a:xfrm>
        </p:spPr>
        <p:txBody>
          <a:bodyPr anchor="t"/>
          <a:lstStyle>
            <a:lvl1pPr algn="l">
              <a:defRPr sz="4000" b="1" cap="all"/>
            </a:lvl1pPr>
          </a:lstStyle>
          <a:p>
            <a:r>
              <a:rPr lang="ru-RU" smtClean="0"/>
              <a:t>Образец заголовка</a:t>
            </a:r>
            <a:endParaRPr lang="ru-RU"/>
          </a:p>
        </p:txBody>
      </p:sp>
      <p:sp>
        <p:nvSpPr>
          <p:cNvPr id="3" name="Текст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smtClean="0"/>
              <a:t>Образец текста</a:t>
            </a:r>
          </a:p>
        </p:txBody>
      </p:sp>
      <p:sp>
        <p:nvSpPr>
          <p:cNvPr id="4" name="Дата 3"/>
          <p:cNvSpPr>
            <a:spLocks noGrp="1"/>
          </p:cNvSpPr>
          <p:nvPr>
            <p:ph type="dt" sz="half" idx="10"/>
          </p:nvPr>
        </p:nvSpPr>
        <p:spPr/>
        <p:txBody>
          <a:bodyPr/>
          <a:lstStyle>
            <a:lvl1pPr>
              <a:defRPr/>
            </a:lvl1pPr>
          </a:lstStyle>
          <a:p>
            <a:pPr>
              <a:defRPr/>
            </a:pPr>
            <a:fld id="{CDE0B3C9-B919-45AE-A518-5DB56D195753}" type="datetimeFigureOut">
              <a:rPr lang="ru-RU"/>
              <a:pPr>
                <a:defRPr/>
              </a:pPr>
              <a:t>20.04.2021</a:t>
            </a:fld>
            <a:endParaRPr lang="ru-RU" dirty="0"/>
          </a:p>
        </p:txBody>
      </p:sp>
      <p:sp>
        <p:nvSpPr>
          <p:cNvPr id="5" name="Нижний колонтитул 4"/>
          <p:cNvSpPr>
            <a:spLocks noGrp="1"/>
          </p:cNvSpPr>
          <p:nvPr>
            <p:ph type="ftr" sz="quarter" idx="11"/>
          </p:nvPr>
        </p:nvSpPr>
        <p:spPr/>
        <p:txBody>
          <a:bodyPr/>
          <a:lstStyle>
            <a:lvl1pPr>
              <a:defRPr/>
            </a:lvl1pPr>
          </a:lstStyle>
          <a:p>
            <a:pPr>
              <a:defRPr/>
            </a:pPr>
            <a:endParaRPr lang="ru-RU"/>
          </a:p>
        </p:txBody>
      </p:sp>
      <p:sp>
        <p:nvSpPr>
          <p:cNvPr id="6" name="Номер слайда 5"/>
          <p:cNvSpPr>
            <a:spLocks noGrp="1"/>
          </p:cNvSpPr>
          <p:nvPr>
            <p:ph type="sldNum" sz="quarter" idx="12"/>
          </p:nvPr>
        </p:nvSpPr>
        <p:spPr/>
        <p:txBody>
          <a:bodyPr/>
          <a:lstStyle>
            <a:lvl1pPr>
              <a:defRPr/>
            </a:lvl1pPr>
          </a:lstStyle>
          <a:p>
            <a:fld id="{3A4E5CF5-822A-49BA-8F3C-CDDE5ACBF79B}" type="slidenum">
              <a:rPr lang="ru-RU" altLang="uk-UA"/>
              <a:pPr/>
              <a:t>‹#›</a:t>
            </a:fld>
            <a:endParaRPr lang="ru-RU" altLang="uk-UA"/>
          </a:p>
        </p:txBody>
      </p:sp>
    </p:spTree>
    <p:extLst>
      <p:ext uri="{BB962C8B-B14F-4D97-AF65-F5344CB8AC3E}">
        <p14:creationId xmlns:p14="http://schemas.microsoft.com/office/powerpoint/2010/main" val="34218764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Содержимое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Содержимое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5" name="Дата 3"/>
          <p:cNvSpPr>
            <a:spLocks noGrp="1"/>
          </p:cNvSpPr>
          <p:nvPr>
            <p:ph type="dt" sz="half" idx="10"/>
          </p:nvPr>
        </p:nvSpPr>
        <p:spPr/>
        <p:txBody>
          <a:bodyPr/>
          <a:lstStyle>
            <a:lvl1pPr>
              <a:defRPr/>
            </a:lvl1pPr>
          </a:lstStyle>
          <a:p>
            <a:pPr>
              <a:defRPr/>
            </a:pPr>
            <a:fld id="{0D5BB27C-11A2-417F-8840-6821D88ECD33}" type="datetimeFigureOut">
              <a:rPr lang="ru-RU"/>
              <a:pPr>
                <a:defRPr/>
              </a:pPr>
              <a:t>20.04.2021</a:t>
            </a:fld>
            <a:endParaRPr lang="ru-RU" dirty="0"/>
          </a:p>
        </p:txBody>
      </p:sp>
      <p:sp>
        <p:nvSpPr>
          <p:cNvPr id="6" name="Нижний колонтитул 4"/>
          <p:cNvSpPr>
            <a:spLocks noGrp="1"/>
          </p:cNvSpPr>
          <p:nvPr>
            <p:ph type="ftr" sz="quarter" idx="11"/>
          </p:nvPr>
        </p:nvSpPr>
        <p:spPr/>
        <p:txBody>
          <a:bodyPr/>
          <a:lstStyle>
            <a:lvl1pPr>
              <a:defRPr/>
            </a:lvl1pPr>
          </a:lstStyle>
          <a:p>
            <a:pPr>
              <a:defRPr/>
            </a:pPr>
            <a:endParaRPr lang="ru-RU"/>
          </a:p>
        </p:txBody>
      </p:sp>
      <p:sp>
        <p:nvSpPr>
          <p:cNvPr id="7" name="Номер слайда 5"/>
          <p:cNvSpPr>
            <a:spLocks noGrp="1"/>
          </p:cNvSpPr>
          <p:nvPr>
            <p:ph type="sldNum" sz="quarter" idx="12"/>
          </p:nvPr>
        </p:nvSpPr>
        <p:spPr/>
        <p:txBody>
          <a:bodyPr/>
          <a:lstStyle>
            <a:lvl1pPr>
              <a:defRPr/>
            </a:lvl1pPr>
          </a:lstStyle>
          <a:p>
            <a:fld id="{3BDB1151-005E-48DB-96A3-38D3D41ED7FB}" type="slidenum">
              <a:rPr lang="ru-RU" altLang="uk-UA"/>
              <a:pPr/>
              <a:t>‹#›</a:t>
            </a:fld>
            <a:endParaRPr lang="ru-RU" altLang="uk-UA"/>
          </a:p>
        </p:txBody>
      </p:sp>
    </p:spTree>
    <p:extLst>
      <p:ext uri="{BB962C8B-B14F-4D97-AF65-F5344CB8AC3E}">
        <p14:creationId xmlns:p14="http://schemas.microsoft.com/office/powerpoint/2010/main" val="40546332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lvl1pPr>
              <a:defRPr/>
            </a:lvl1pPr>
          </a:lstStyle>
          <a:p>
            <a:r>
              <a:rPr lang="ru-RU" smtClean="0"/>
              <a:t>Образец заголовка</a:t>
            </a:r>
            <a:endParaRPr lang="ru-RU"/>
          </a:p>
        </p:txBody>
      </p:sp>
      <p:sp>
        <p:nvSpPr>
          <p:cNvPr id="3" name="Текст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4" name="Содержимое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5" name="Текст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6" name="Содержимое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7" name="Дата 3"/>
          <p:cNvSpPr>
            <a:spLocks noGrp="1"/>
          </p:cNvSpPr>
          <p:nvPr>
            <p:ph type="dt" sz="half" idx="10"/>
          </p:nvPr>
        </p:nvSpPr>
        <p:spPr/>
        <p:txBody>
          <a:bodyPr/>
          <a:lstStyle>
            <a:lvl1pPr>
              <a:defRPr/>
            </a:lvl1pPr>
          </a:lstStyle>
          <a:p>
            <a:pPr>
              <a:defRPr/>
            </a:pPr>
            <a:fld id="{4CDD42D6-EC9F-41DE-873A-EE92666B119D}" type="datetimeFigureOut">
              <a:rPr lang="ru-RU"/>
              <a:pPr>
                <a:defRPr/>
              </a:pPr>
              <a:t>20.04.2021</a:t>
            </a:fld>
            <a:endParaRPr lang="ru-RU" dirty="0"/>
          </a:p>
        </p:txBody>
      </p:sp>
      <p:sp>
        <p:nvSpPr>
          <p:cNvPr id="8" name="Нижний колонтитул 4"/>
          <p:cNvSpPr>
            <a:spLocks noGrp="1"/>
          </p:cNvSpPr>
          <p:nvPr>
            <p:ph type="ftr" sz="quarter" idx="11"/>
          </p:nvPr>
        </p:nvSpPr>
        <p:spPr/>
        <p:txBody>
          <a:bodyPr/>
          <a:lstStyle>
            <a:lvl1pPr>
              <a:defRPr/>
            </a:lvl1pPr>
          </a:lstStyle>
          <a:p>
            <a:pPr>
              <a:defRPr/>
            </a:pPr>
            <a:endParaRPr lang="ru-RU"/>
          </a:p>
        </p:txBody>
      </p:sp>
      <p:sp>
        <p:nvSpPr>
          <p:cNvPr id="9" name="Номер слайда 5"/>
          <p:cNvSpPr>
            <a:spLocks noGrp="1"/>
          </p:cNvSpPr>
          <p:nvPr>
            <p:ph type="sldNum" sz="quarter" idx="12"/>
          </p:nvPr>
        </p:nvSpPr>
        <p:spPr/>
        <p:txBody>
          <a:bodyPr/>
          <a:lstStyle>
            <a:lvl1pPr>
              <a:defRPr/>
            </a:lvl1pPr>
          </a:lstStyle>
          <a:p>
            <a:fld id="{67650FD1-C1BC-4AB7-AD2A-C4AA2D396803}" type="slidenum">
              <a:rPr lang="ru-RU" altLang="uk-UA"/>
              <a:pPr/>
              <a:t>‹#›</a:t>
            </a:fld>
            <a:endParaRPr lang="ru-RU" altLang="uk-UA"/>
          </a:p>
        </p:txBody>
      </p:sp>
    </p:spTree>
    <p:extLst>
      <p:ext uri="{BB962C8B-B14F-4D97-AF65-F5344CB8AC3E}">
        <p14:creationId xmlns:p14="http://schemas.microsoft.com/office/powerpoint/2010/main" val="22148341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Дата 3"/>
          <p:cNvSpPr>
            <a:spLocks noGrp="1"/>
          </p:cNvSpPr>
          <p:nvPr>
            <p:ph type="dt" sz="half" idx="10"/>
          </p:nvPr>
        </p:nvSpPr>
        <p:spPr/>
        <p:txBody>
          <a:bodyPr/>
          <a:lstStyle>
            <a:lvl1pPr>
              <a:defRPr/>
            </a:lvl1pPr>
          </a:lstStyle>
          <a:p>
            <a:pPr>
              <a:defRPr/>
            </a:pPr>
            <a:fld id="{54DE8ECE-A9D7-4FBA-AA03-BD83A34ADD71}" type="datetimeFigureOut">
              <a:rPr lang="ru-RU"/>
              <a:pPr>
                <a:defRPr/>
              </a:pPr>
              <a:t>20.04.2021</a:t>
            </a:fld>
            <a:endParaRPr lang="ru-RU" dirty="0"/>
          </a:p>
        </p:txBody>
      </p:sp>
      <p:sp>
        <p:nvSpPr>
          <p:cNvPr id="4" name="Нижний колонтитул 4"/>
          <p:cNvSpPr>
            <a:spLocks noGrp="1"/>
          </p:cNvSpPr>
          <p:nvPr>
            <p:ph type="ftr" sz="quarter" idx="11"/>
          </p:nvPr>
        </p:nvSpPr>
        <p:spPr/>
        <p:txBody>
          <a:bodyPr/>
          <a:lstStyle>
            <a:lvl1pPr>
              <a:defRPr/>
            </a:lvl1pPr>
          </a:lstStyle>
          <a:p>
            <a:pPr>
              <a:defRPr/>
            </a:pPr>
            <a:endParaRPr lang="ru-RU"/>
          </a:p>
        </p:txBody>
      </p:sp>
      <p:sp>
        <p:nvSpPr>
          <p:cNvPr id="5" name="Номер слайда 5"/>
          <p:cNvSpPr>
            <a:spLocks noGrp="1"/>
          </p:cNvSpPr>
          <p:nvPr>
            <p:ph type="sldNum" sz="quarter" idx="12"/>
          </p:nvPr>
        </p:nvSpPr>
        <p:spPr/>
        <p:txBody>
          <a:bodyPr/>
          <a:lstStyle>
            <a:lvl1pPr>
              <a:defRPr/>
            </a:lvl1pPr>
          </a:lstStyle>
          <a:p>
            <a:fld id="{D466B4C3-1E39-4511-BD59-ABBB1A68860A}" type="slidenum">
              <a:rPr lang="ru-RU" altLang="uk-UA"/>
              <a:pPr/>
              <a:t>‹#›</a:t>
            </a:fld>
            <a:endParaRPr lang="ru-RU" altLang="uk-UA"/>
          </a:p>
        </p:txBody>
      </p:sp>
    </p:spTree>
    <p:extLst>
      <p:ext uri="{BB962C8B-B14F-4D97-AF65-F5344CB8AC3E}">
        <p14:creationId xmlns:p14="http://schemas.microsoft.com/office/powerpoint/2010/main" val="12475766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3"/>
          <p:cNvSpPr>
            <a:spLocks noGrp="1"/>
          </p:cNvSpPr>
          <p:nvPr>
            <p:ph type="dt" sz="half" idx="10"/>
          </p:nvPr>
        </p:nvSpPr>
        <p:spPr/>
        <p:txBody>
          <a:bodyPr/>
          <a:lstStyle>
            <a:lvl1pPr>
              <a:defRPr/>
            </a:lvl1pPr>
          </a:lstStyle>
          <a:p>
            <a:pPr>
              <a:defRPr/>
            </a:pPr>
            <a:fld id="{BE448514-1E90-4CF0-ADB9-58972C1BE8C1}" type="datetimeFigureOut">
              <a:rPr lang="ru-RU"/>
              <a:pPr>
                <a:defRPr/>
              </a:pPr>
              <a:t>20.04.2021</a:t>
            </a:fld>
            <a:endParaRPr lang="ru-RU" dirty="0"/>
          </a:p>
        </p:txBody>
      </p:sp>
      <p:sp>
        <p:nvSpPr>
          <p:cNvPr id="3" name="Нижний колонтитул 4"/>
          <p:cNvSpPr>
            <a:spLocks noGrp="1"/>
          </p:cNvSpPr>
          <p:nvPr>
            <p:ph type="ftr" sz="quarter" idx="11"/>
          </p:nvPr>
        </p:nvSpPr>
        <p:spPr/>
        <p:txBody>
          <a:bodyPr/>
          <a:lstStyle>
            <a:lvl1pPr>
              <a:defRPr/>
            </a:lvl1pPr>
          </a:lstStyle>
          <a:p>
            <a:pPr>
              <a:defRPr/>
            </a:pPr>
            <a:endParaRPr lang="ru-RU"/>
          </a:p>
        </p:txBody>
      </p:sp>
      <p:sp>
        <p:nvSpPr>
          <p:cNvPr id="4" name="Номер слайда 5"/>
          <p:cNvSpPr>
            <a:spLocks noGrp="1"/>
          </p:cNvSpPr>
          <p:nvPr>
            <p:ph type="sldNum" sz="quarter" idx="12"/>
          </p:nvPr>
        </p:nvSpPr>
        <p:spPr/>
        <p:txBody>
          <a:bodyPr/>
          <a:lstStyle>
            <a:lvl1pPr>
              <a:defRPr/>
            </a:lvl1pPr>
          </a:lstStyle>
          <a:p>
            <a:fld id="{38BE799F-88C7-43FA-AC7E-260AD9C3F730}" type="slidenum">
              <a:rPr lang="ru-RU" altLang="uk-UA"/>
              <a:pPr/>
              <a:t>‹#›</a:t>
            </a:fld>
            <a:endParaRPr lang="ru-RU" altLang="uk-UA"/>
          </a:p>
        </p:txBody>
      </p:sp>
    </p:spTree>
    <p:extLst>
      <p:ext uri="{BB962C8B-B14F-4D97-AF65-F5344CB8AC3E}">
        <p14:creationId xmlns:p14="http://schemas.microsoft.com/office/powerpoint/2010/main" val="20637368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3050"/>
            <a:ext cx="3008313" cy="1162050"/>
          </a:xfrm>
        </p:spPr>
        <p:txBody>
          <a:bodyPr anchor="b"/>
          <a:lstStyle>
            <a:lvl1pPr algn="l">
              <a:defRPr sz="2000" b="1"/>
            </a:lvl1pPr>
          </a:lstStyle>
          <a:p>
            <a:r>
              <a:rPr lang="ru-RU" smtClean="0"/>
              <a:t>Образец заголовка</a:t>
            </a:r>
            <a:endParaRPr lang="ru-RU"/>
          </a:p>
        </p:txBody>
      </p:sp>
      <p:sp>
        <p:nvSpPr>
          <p:cNvPr id="3" name="Содержимое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Текст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5" name="Дата 3"/>
          <p:cNvSpPr>
            <a:spLocks noGrp="1"/>
          </p:cNvSpPr>
          <p:nvPr>
            <p:ph type="dt" sz="half" idx="10"/>
          </p:nvPr>
        </p:nvSpPr>
        <p:spPr/>
        <p:txBody>
          <a:bodyPr/>
          <a:lstStyle>
            <a:lvl1pPr>
              <a:defRPr/>
            </a:lvl1pPr>
          </a:lstStyle>
          <a:p>
            <a:pPr>
              <a:defRPr/>
            </a:pPr>
            <a:fld id="{4EF83214-FC92-49BD-956E-5DCA89A2BB61}" type="datetimeFigureOut">
              <a:rPr lang="ru-RU"/>
              <a:pPr>
                <a:defRPr/>
              </a:pPr>
              <a:t>20.04.2021</a:t>
            </a:fld>
            <a:endParaRPr lang="ru-RU" dirty="0"/>
          </a:p>
        </p:txBody>
      </p:sp>
      <p:sp>
        <p:nvSpPr>
          <p:cNvPr id="6" name="Нижний колонтитул 4"/>
          <p:cNvSpPr>
            <a:spLocks noGrp="1"/>
          </p:cNvSpPr>
          <p:nvPr>
            <p:ph type="ftr" sz="quarter" idx="11"/>
          </p:nvPr>
        </p:nvSpPr>
        <p:spPr/>
        <p:txBody>
          <a:bodyPr/>
          <a:lstStyle>
            <a:lvl1pPr>
              <a:defRPr/>
            </a:lvl1pPr>
          </a:lstStyle>
          <a:p>
            <a:pPr>
              <a:defRPr/>
            </a:pPr>
            <a:endParaRPr lang="ru-RU"/>
          </a:p>
        </p:txBody>
      </p:sp>
      <p:sp>
        <p:nvSpPr>
          <p:cNvPr id="7" name="Номер слайда 5"/>
          <p:cNvSpPr>
            <a:spLocks noGrp="1"/>
          </p:cNvSpPr>
          <p:nvPr>
            <p:ph type="sldNum" sz="quarter" idx="12"/>
          </p:nvPr>
        </p:nvSpPr>
        <p:spPr/>
        <p:txBody>
          <a:bodyPr/>
          <a:lstStyle>
            <a:lvl1pPr>
              <a:defRPr/>
            </a:lvl1pPr>
          </a:lstStyle>
          <a:p>
            <a:fld id="{55F2EF26-DBDD-4878-8B79-279E300B3A9F}" type="slidenum">
              <a:rPr lang="ru-RU" altLang="uk-UA"/>
              <a:pPr/>
              <a:t>‹#›</a:t>
            </a:fld>
            <a:endParaRPr lang="ru-RU" altLang="uk-UA"/>
          </a:p>
        </p:txBody>
      </p:sp>
    </p:spTree>
    <p:extLst>
      <p:ext uri="{BB962C8B-B14F-4D97-AF65-F5344CB8AC3E}">
        <p14:creationId xmlns:p14="http://schemas.microsoft.com/office/powerpoint/2010/main" val="3705859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792288" y="4800600"/>
            <a:ext cx="5486400" cy="566738"/>
          </a:xfrm>
        </p:spPr>
        <p:txBody>
          <a:bodyPr anchor="b"/>
          <a:lstStyle>
            <a:lvl1pPr algn="l">
              <a:defRPr sz="2000" b="1"/>
            </a:lvl1pPr>
          </a:lstStyle>
          <a:p>
            <a:r>
              <a:rPr lang="ru-RU" smtClean="0"/>
              <a:t>Образец заголовка</a:t>
            </a:r>
            <a:endParaRPr lang="ru-RU"/>
          </a:p>
        </p:txBody>
      </p:sp>
      <p:sp>
        <p:nvSpPr>
          <p:cNvPr id="3" name="Рисунок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ru-RU" noProof="0" dirty="0" smtClean="0"/>
          </a:p>
        </p:txBody>
      </p:sp>
      <p:sp>
        <p:nvSpPr>
          <p:cNvPr id="4" name="Текст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5" name="Дата 3"/>
          <p:cNvSpPr>
            <a:spLocks noGrp="1"/>
          </p:cNvSpPr>
          <p:nvPr>
            <p:ph type="dt" sz="half" idx="10"/>
          </p:nvPr>
        </p:nvSpPr>
        <p:spPr/>
        <p:txBody>
          <a:bodyPr/>
          <a:lstStyle>
            <a:lvl1pPr>
              <a:defRPr/>
            </a:lvl1pPr>
          </a:lstStyle>
          <a:p>
            <a:pPr>
              <a:defRPr/>
            </a:pPr>
            <a:fld id="{B69CDD9F-FEA1-419D-BA7C-122C7B14836A}" type="datetimeFigureOut">
              <a:rPr lang="ru-RU"/>
              <a:pPr>
                <a:defRPr/>
              </a:pPr>
              <a:t>20.04.2021</a:t>
            </a:fld>
            <a:endParaRPr lang="ru-RU" dirty="0"/>
          </a:p>
        </p:txBody>
      </p:sp>
      <p:sp>
        <p:nvSpPr>
          <p:cNvPr id="6" name="Нижний колонтитул 4"/>
          <p:cNvSpPr>
            <a:spLocks noGrp="1"/>
          </p:cNvSpPr>
          <p:nvPr>
            <p:ph type="ftr" sz="quarter" idx="11"/>
          </p:nvPr>
        </p:nvSpPr>
        <p:spPr/>
        <p:txBody>
          <a:bodyPr/>
          <a:lstStyle>
            <a:lvl1pPr>
              <a:defRPr/>
            </a:lvl1pPr>
          </a:lstStyle>
          <a:p>
            <a:pPr>
              <a:defRPr/>
            </a:pPr>
            <a:endParaRPr lang="ru-RU"/>
          </a:p>
        </p:txBody>
      </p:sp>
      <p:sp>
        <p:nvSpPr>
          <p:cNvPr id="7" name="Номер слайда 5"/>
          <p:cNvSpPr>
            <a:spLocks noGrp="1"/>
          </p:cNvSpPr>
          <p:nvPr>
            <p:ph type="sldNum" sz="quarter" idx="12"/>
          </p:nvPr>
        </p:nvSpPr>
        <p:spPr/>
        <p:txBody>
          <a:bodyPr/>
          <a:lstStyle>
            <a:lvl1pPr>
              <a:defRPr/>
            </a:lvl1pPr>
          </a:lstStyle>
          <a:p>
            <a:fld id="{2B973CBA-BA0B-4EDE-A5AD-9530E5BF57C5}" type="slidenum">
              <a:rPr lang="ru-RU" altLang="uk-UA"/>
              <a:pPr/>
              <a:t>‹#›</a:t>
            </a:fld>
            <a:endParaRPr lang="ru-RU" altLang="uk-UA"/>
          </a:p>
        </p:txBody>
      </p:sp>
    </p:spTree>
    <p:extLst>
      <p:ext uri="{BB962C8B-B14F-4D97-AF65-F5344CB8AC3E}">
        <p14:creationId xmlns:p14="http://schemas.microsoft.com/office/powerpoint/2010/main" val="35473407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1026" name="Заголовок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ru-RU" altLang="uk-UA" smtClean="0"/>
              <a:t>Образец заголовка</a:t>
            </a:r>
          </a:p>
        </p:txBody>
      </p:sp>
      <p:sp>
        <p:nvSpPr>
          <p:cNvPr id="1027" name="Текст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ru-RU" altLang="uk-UA" smtClean="0"/>
              <a:t>Образец текста</a:t>
            </a:r>
          </a:p>
          <a:p>
            <a:pPr lvl="1"/>
            <a:r>
              <a:rPr lang="ru-RU" altLang="uk-UA" smtClean="0"/>
              <a:t>Второй уровень</a:t>
            </a:r>
          </a:p>
          <a:p>
            <a:pPr lvl="2"/>
            <a:r>
              <a:rPr lang="ru-RU" altLang="uk-UA" smtClean="0"/>
              <a:t>Третий уровень</a:t>
            </a:r>
          </a:p>
          <a:p>
            <a:pPr lvl="3"/>
            <a:r>
              <a:rPr lang="ru-RU" altLang="uk-UA" smtClean="0"/>
              <a:t>Четвертый уровень</a:t>
            </a:r>
          </a:p>
          <a:p>
            <a:pPr lvl="4"/>
            <a:r>
              <a:rPr lang="ru-RU" altLang="uk-UA" smtClean="0"/>
              <a:t>Пятый уровень</a:t>
            </a:r>
          </a:p>
        </p:txBody>
      </p:sp>
      <p:sp>
        <p:nvSpPr>
          <p:cNvPr id="4" name="Дата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defRPr>
            </a:lvl1pPr>
          </a:lstStyle>
          <a:p>
            <a:pPr>
              <a:defRPr/>
            </a:pPr>
            <a:fld id="{D2135149-AE0B-4F5F-96D5-6426CE909AAE}" type="datetimeFigureOut">
              <a:rPr lang="ru-RU"/>
              <a:pPr>
                <a:defRPr/>
              </a:pPr>
              <a:t>20.04.2021</a:t>
            </a:fld>
            <a:endParaRPr lang="ru-RU" dirty="0"/>
          </a:p>
        </p:txBody>
      </p:sp>
      <p:sp>
        <p:nvSpPr>
          <p:cNvPr id="5" name="Нижний колонтитул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defRPr>
            </a:lvl1pPr>
          </a:lstStyle>
          <a:p>
            <a:pPr>
              <a:defRPr/>
            </a:pPr>
            <a:endParaRPr lang="ru-RU"/>
          </a:p>
        </p:txBody>
      </p:sp>
      <p:sp>
        <p:nvSpPr>
          <p:cNvPr id="6" name="Номер слайда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a:solidFill>
                  <a:srgbClr val="898989"/>
                </a:solidFill>
                <a:latin typeface="Calibri" panose="020F0502020204030204" pitchFamily="34" charset="0"/>
              </a:defRPr>
            </a:lvl1pPr>
          </a:lstStyle>
          <a:p>
            <a:fld id="{5FD60E6B-433A-485B-8789-AF22CCDBEE21}" type="slidenum">
              <a:rPr lang="ru-RU" altLang="uk-UA"/>
              <a:pPr/>
              <a:t>‹#›</a:t>
            </a:fld>
            <a:endParaRPr lang="ru-RU" altLang="uk-UA"/>
          </a:p>
        </p:txBody>
      </p:sp>
    </p:spTree>
  </p:cSld>
  <p:clrMap bg1="lt1" tx1="dk1" bg2="lt2" tx2="dk2" accent1="accent1" accent2="accent2" accent3="accent3" accent4="accent4" accent5="accent5" accent6="accent6" hlink="hlink" folHlink="folHlink"/>
  <p:sldLayoutIdLst>
    <p:sldLayoutId id="2147484661" r:id="rId1"/>
    <p:sldLayoutId id="2147484650" r:id="rId2"/>
    <p:sldLayoutId id="2147484651" r:id="rId3"/>
    <p:sldLayoutId id="2147484652" r:id="rId4"/>
    <p:sldLayoutId id="2147484653" r:id="rId5"/>
    <p:sldLayoutId id="2147484654" r:id="rId6"/>
    <p:sldLayoutId id="2147484655" r:id="rId7"/>
    <p:sldLayoutId id="2147484656" r:id="rId8"/>
    <p:sldLayoutId id="2147484657" r:id="rId9"/>
    <p:sldLayoutId id="2147484658" r:id="rId10"/>
    <p:sldLayoutId id="2147484659" r:id="rId11"/>
    <p:sldLayoutId id="2147484660" r:id="rId12"/>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2.xml"/><Relationship Id="rId4" Type="http://schemas.openxmlformats.org/officeDocument/2006/relationships/image" Target="../media/image16.jpe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2.xml"/><Relationship Id="rId4" Type="http://schemas.openxmlformats.org/officeDocument/2006/relationships/image" Target="../media/image20.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2.xml"/><Relationship Id="rId6" Type="http://schemas.openxmlformats.org/officeDocument/2006/relationships/image" Target="../media/image25.jpeg"/><Relationship Id="rId5" Type="http://schemas.openxmlformats.org/officeDocument/2006/relationships/image" Target="../media/image24.jpeg"/><Relationship Id="rId4" Type="http://schemas.openxmlformats.org/officeDocument/2006/relationships/image" Target="../media/image23.jpeg"/></Relationships>
</file>

<file path=ppt/slides/_rels/slide15.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8" Type="http://schemas.openxmlformats.org/officeDocument/2006/relationships/image" Target="../media/image35.jpeg"/><Relationship Id="rId3" Type="http://schemas.openxmlformats.org/officeDocument/2006/relationships/image" Target="../media/image30.jpeg"/><Relationship Id="rId7" Type="http://schemas.openxmlformats.org/officeDocument/2006/relationships/image" Target="../media/image34.jpeg"/><Relationship Id="rId12" Type="http://schemas.openxmlformats.org/officeDocument/2006/relationships/image" Target="../media/image39.jpeg"/><Relationship Id="rId2" Type="http://schemas.openxmlformats.org/officeDocument/2006/relationships/image" Target="../media/image29.png"/><Relationship Id="rId1" Type="http://schemas.openxmlformats.org/officeDocument/2006/relationships/slideLayout" Target="../slideLayouts/slideLayout9.xml"/><Relationship Id="rId6" Type="http://schemas.openxmlformats.org/officeDocument/2006/relationships/image" Target="../media/image33.jpeg"/><Relationship Id="rId11" Type="http://schemas.openxmlformats.org/officeDocument/2006/relationships/image" Target="../media/image38.jpeg"/><Relationship Id="rId5" Type="http://schemas.openxmlformats.org/officeDocument/2006/relationships/image" Target="../media/image32.jpeg"/><Relationship Id="rId10" Type="http://schemas.openxmlformats.org/officeDocument/2006/relationships/image" Target="../media/image37.jpeg"/><Relationship Id="rId4" Type="http://schemas.openxmlformats.org/officeDocument/2006/relationships/image" Target="../media/image31.jpeg"/><Relationship Id="rId9" Type="http://schemas.openxmlformats.org/officeDocument/2006/relationships/image" Target="../media/image36.jpeg"/></Relationships>
</file>

<file path=ppt/slides/_rels/slide1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jpeg"/><Relationship Id="rId1" Type="http://schemas.openxmlformats.org/officeDocument/2006/relationships/slideLayout" Target="../slideLayouts/slideLayout9.xml"/><Relationship Id="rId5" Type="http://schemas.openxmlformats.org/officeDocument/2006/relationships/image" Target="../media/image43.jpeg"/><Relationship Id="rId4" Type="http://schemas.openxmlformats.org/officeDocument/2006/relationships/image" Target="../media/image4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Заголовок 1"/>
          <p:cNvSpPr>
            <a:spLocks noGrp="1"/>
          </p:cNvSpPr>
          <p:nvPr>
            <p:ph type="title"/>
          </p:nvPr>
        </p:nvSpPr>
        <p:spPr>
          <a:xfrm>
            <a:off x="1042988" y="692150"/>
            <a:ext cx="7510462" cy="4968875"/>
          </a:xfrm>
        </p:spPr>
        <p:txBody>
          <a:bodyPr/>
          <a:lstStyle/>
          <a:p>
            <a:pPr eaLnBrk="1" hangingPunct="1"/>
            <a:r>
              <a:rPr lang="ru-RU" altLang="uk-UA" b="1" i="1" smtClean="0">
                <a:latin typeface="Arial Black" panose="020B0A04020102020204" pitchFamily="34" charset="0"/>
                <a:ea typeface="Batang" pitchFamily="18" charset="-127"/>
              </a:rPr>
              <a:t>Презентація виховної роботи в Чернівецькому ліцеї №1за І семестр 2020/2021</a:t>
            </a:r>
            <a:br>
              <a:rPr lang="ru-RU" altLang="uk-UA" b="1" i="1" smtClean="0">
                <a:latin typeface="Arial Black" panose="020B0A04020102020204" pitchFamily="34" charset="0"/>
                <a:ea typeface="Batang" pitchFamily="18" charset="-127"/>
              </a:rPr>
            </a:br>
            <a:r>
              <a:rPr lang="ru-RU" altLang="uk-UA" b="1" i="1" smtClean="0">
                <a:latin typeface="Arial Black" panose="020B0A04020102020204" pitchFamily="34" charset="0"/>
                <a:ea typeface="Batang" pitchFamily="18" charset="-127"/>
              </a:rPr>
              <a:t>навчального року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Заголовок 1"/>
          <p:cNvSpPr>
            <a:spLocks noGrp="1"/>
          </p:cNvSpPr>
          <p:nvPr>
            <p:ph type="title"/>
          </p:nvPr>
        </p:nvSpPr>
        <p:spPr>
          <a:xfrm>
            <a:off x="457200" y="714375"/>
            <a:ext cx="8229600" cy="857250"/>
          </a:xfrm>
        </p:spPr>
        <p:txBody>
          <a:bodyPr/>
          <a:lstStyle/>
          <a:p>
            <a:r>
              <a:rPr lang="uk-UA" altLang="uk-UA" sz="1800" b="1" smtClean="0">
                <a:solidFill>
                  <a:srgbClr val="FF0000"/>
                </a:solidFill>
              </a:rPr>
              <a:t/>
            </a:r>
            <a:br>
              <a:rPr lang="uk-UA" altLang="uk-UA" sz="1800" b="1" smtClean="0">
                <a:solidFill>
                  <a:srgbClr val="FF0000"/>
                </a:solidFill>
              </a:rPr>
            </a:br>
            <a:r>
              <a:rPr lang="uk-UA" altLang="uk-UA" sz="1800" b="1" smtClean="0">
                <a:solidFill>
                  <a:srgbClr val="FF0000"/>
                </a:solidFill>
              </a:rPr>
              <a:t/>
            </a:r>
            <a:br>
              <a:rPr lang="uk-UA" altLang="uk-UA" sz="1800" b="1" smtClean="0">
                <a:solidFill>
                  <a:srgbClr val="FF0000"/>
                </a:solidFill>
              </a:rPr>
            </a:br>
            <a:r>
              <a:rPr lang="uk-UA" altLang="uk-UA" sz="1800" b="1" smtClean="0">
                <a:solidFill>
                  <a:srgbClr val="FF0000"/>
                </a:solidFill>
              </a:rPr>
              <a:t>Хелловін</a:t>
            </a:r>
            <a:r>
              <a:rPr lang="uk-UA" altLang="uk-UA" sz="1800" b="1" u="sng" smtClean="0">
                <a:solidFill>
                  <a:srgbClr val="FF0000"/>
                </a:solidFill>
                <a:latin typeface="Times New Roman" panose="02020603050405020304" pitchFamily="18" charset="0"/>
                <a:cs typeface="Times New Roman" panose="02020603050405020304" pitchFamily="18" charset="0"/>
              </a:rPr>
              <a:t>  31.10.2020 р.</a:t>
            </a:r>
            <a:r>
              <a:rPr lang="uk-UA" altLang="uk-UA" sz="1800" u="sng" smtClean="0">
                <a:solidFill>
                  <a:srgbClr val="FF0000"/>
                </a:solidFill>
                <a:latin typeface="Times New Roman" panose="02020603050405020304" pitchFamily="18" charset="0"/>
                <a:cs typeface="Times New Roman" panose="02020603050405020304" pitchFamily="18" charset="0"/>
              </a:rPr>
              <a:t> </a:t>
            </a:r>
            <a:br>
              <a:rPr lang="uk-UA" altLang="uk-UA" sz="1800" u="sng" smtClean="0">
                <a:solidFill>
                  <a:srgbClr val="FF0000"/>
                </a:solidFill>
                <a:latin typeface="Times New Roman" panose="02020603050405020304" pitchFamily="18" charset="0"/>
                <a:cs typeface="Times New Roman" panose="02020603050405020304" pitchFamily="18" charset="0"/>
              </a:rPr>
            </a:br>
            <a:r>
              <a:rPr lang="uk-UA" altLang="uk-UA" sz="1800" u="sng" smtClean="0">
                <a:latin typeface="Times New Roman" panose="02020603050405020304" pitchFamily="18" charset="0"/>
                <a:cs typeface="Times New Roman" panose="02020603050405020304" pitchFamily="18" charset="0"/>
              </a:rPr>
              <a:t>Традиційно в ніч з 31 жовтня на 1 листопада учні ліцею святкують Хелловін. Цьогоріч в режимі онлайн ліцеїсти в моторошних костюмах та зі страхітливим макіяжем із задоволенням демонстрували світильники Джека, виготовлені з гарбузів. </a:t>
            </a:r>
            <a:r>
              <a:rPr lang="ru-RU" altLang="uk-UA" sz="1800" u="sng" smtClean="0">
                <a:latin typeface="Times New Roman" panose="02020603050405020304" pitchFamily="18" charset="0"/>
                <a:cs typeface="Times New Roman" panose="02020603050405020304" pitchFamily="18" charset="0"/>
              </a:rPr>
              <a:t>Оселі діти прикрасили свічками, павутиною, фігурами павуків і кажанів та іншими страшними декораціями.</a:t>
            </a:r>
            <a:r>
              <a:rPr lang="ru-RU" altLang="uk-UA" sz="1800" smtClean="0"/>
              <a:t/>
            </a:r>
            <a:br>
              <a:rPr lang="ru-RU" altLang="uk-UA" sz="1800" smtClean="0"/>
            </a:br>
            <a:r>
              <a:rPr lang="ru-RU" altLang="uk-UA" sz="1800" smtClean="0"/>
              <a:t/>
            </a:r>
            <a:br>
              <a:rPr lang="ru-RU" altLang="uk-UA" sz="1800" smtClean="0"/>
            </a:br>
            <a:r>
              <a:rPr lang="uk-UA" altLang="uk-UA" sz="1800" u="sng" smtClean="0">
                <a:latin typeface="Times New Roman" panose="02020603050405020304" pitchFamily="18" charset="0"/>
                <a:cs typeface="Times New Roman" panose="02020603050405020304" pitchFamily="18" charset="0"/>
              </a:rPr>
              <a:t/>
            </a:r>
            <a:br>
              <a:rPr lang="uk-UA" altLang="uk-UA" sz="1800" u="sng" smtClean="0">
                <a:latin typeface="Times New Roman" panose="02020603050405020304" pitchFamily="18" charset="0"/>
                <a:cs typeface="Times New Roman" panose="02020603050405020304" pitchFamily="18" charset="0"/>
              </a:rPr>
            </a:br>
            <a:r>
              <a:rPr lang="uk-UA" altLang="uk-UA" sz="1800" u="sng" smtClean="0">
                <a:latin typeface="Times New Roman" panose="02020603050405020304" pitchFamily="18" charset="0"/>
                <a:cs typeface="Times New Roman" panose="02020603050405020304" pitchFamily="18" charset="0"/>
              </a:rPr>
              <a:t/>
            </a:r>
            <a:br>
              <a:rPr lang="uk-UA" altLang="uk-UA" sz="1800" u="sng" smtClean="0">
                <a:latin typeface="Times New Roman" panose="02020603050405020304" pitchFamily="18" charset="0"/>
                <a:cs typeface="Times New Roman" panose="02020603050405020304" pitchFamily="18" charset="0"/>
              </a:rPr>
            </a:br>
            <a:endParaRPr lang="ru-RU" altLang="uk-UA" sz="1800" smtClean="0"/>
          </a:p>
        </p:txBody>
      </p:sp>
      <p:sp>
        <p:nvSpPr>
          <p:cNvPr id="12291" name="Содержимое 2"/>
          <p:cNvSpPr>
            <a:spLocks noGrp="1"/>
          </p:cNvSpPr>
          <p:nvPr>
            <p:ph idx="1"/>
          </p:nvPr>
        </p:nvSpPr>
        <p:spPr>
          <a:xfrm>
            <a:off x="457200" y="1643063"/>
            <a:ext cx="8229600" cy="4786312"/>
          </a:xfrm>
        </p:spPr>
        <p:txBody>
          <a:bodyPr/>
          <a:lstStyle/>
          <a:p>
            <a:endParaRPr lang="uk-UA" altLang="uk-UA" smtClean="0"/>
          </a:p>
        </p:txBody>
      </p:sp>
      <p:pic>
        <p:nvPicPr>
          <p:cNvPr id="12292" name="Picture 2" descr="C:\Users\user\Desktop\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0" y="1643063"/>
            <a:ext cx="3352800" cy="4429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3" name="Picture 3" descr="C:\Users\user\Desktop\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063" y="1714500"/>
            <a:ext cx="2071687" cy="3940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4" name="Picture 4" descr="C:\Users\user\Desktop\0.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29250" y="1643063"/>
            <a:ext cx="3286125" cy="4429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Заголовок 1"/>
          <p:cNvSpPr>
            <a:spLocks noGrp="1"/>
          </p:cNvSpPr>
          <p:nvPr>
            <p:ph type="title"/>
          </p:nvPr>
        </p:nvSpPr>
        <p:spPr/>
        <p:txBody>
          <a:bodyPr/>
          <a:lstStyle/>
          <a:p>
            <a:r>
              <a:rPr lang="uk-UA" altLang="uk-UA" sz="2800" b="1" smtClean="0">
                <a:solidFill>
                  <a:srgbClr val="FF0000"/>
                </a:solidFill>
              </a:rPr>
              <a:t>Свято Миколая</a:t>
            </a:r>
            <a:r>
              <a:rPr lang="uk-UA" altLang="uk-UA" sz="2800" b="1" smtClean="0">
                <a:solidFill>
                  <a:srgbClr val="FF0000"/>
                </a:solidFill>
                <a:latin typeface="Times New Roman" panose="02020603050405020304" pitchFamily="18" charset="0"/>
                <a:cs typeface="Times New Roman" panose="02020603050405020304" pitchFamily="18" charset="0"/>
              </a:rPr>
              <a:t> </a:t>
            </a:r>
            <a:r>
              <a:rPr lang="uk-UA" altLang="uk-UA" sz="2800" b="1" u="sng" smtClean="0">
                <a:solidFill>
                  <a:srgbClr val="FF0000"/>
                </a:solidFill>
                <a:latin typeface="Times New Roman" panose="02020603050405020304" pitchFamily="18" charset="0"/>
                <a:cs typeface="Times New Roman" panose="02020603050405020304" pitchFamily="18" charset="0"/>
              </a:rPr>
              <a:t>19.12.2020 р.</a:t>
            </a:r>
            <a:endParaRPr lang="ru-RU" altLang="uk-UA" sz="2800" b="1" u="sng" smtClean="0">
              <a:solidFill>
                <a:srgbClr val="FF0000"/>
              </a:solidFill>
            </a:endParaRPr>
          </a:p>
        </p:txBody>
      </p:sp>
      <p:sp>
        <p:nvSpPr>
          <p:cNvPr id="13315" name="Содержимое 4"/>
          <p:cNvSpPr>
            <a:spLocks noGrp="1"/>
          </p:cNvSpPr>
          <p:nvPr>
            <p:ph sz="half" idx="1"/>
          </p:nvPr>
        </p:nvSpPr>
        <p:spPr>
          <a:xfrm>
            <a:off x="457200" y="1000125"/>
            <a:ext cx="3829050" cy="5572125"/>
          </a:xfrm>
        </p:spPr>
        <p:txBody>
          <a:bodyPr/>
          <a:lstStyle/>
          <a:p>
            <a:pPr algn="just">
              <a:buFont typeface="Arial" panose="020B0604020202020204" pitchFamily="34" charset="0"/>
              <a:buNone/>
            </a:pPr>
            <a:r>
              <a:rPr lang="ru-RU" altLang="uk-UA" sz="1600" smtClean="0">
                <a:latin typeface="Times New Roman" panose="02020603050405020304" pitchFamily="18" charset="0"/>
                <a:cs typeface="Times New Roman" panose="02020603050405020304" pitchFamily="18" charset="0"/>
              </a:rPr>
              <a:t>        </a:t>
            </a:r>
            <a:r>
              <a:rPr lang="ru-RU" altLang="uk-UA" sz="1800" smtClean="0">
                <a:latin typeface="Times New Roman" panose="02020603050405020304" pitchFamily="18" charset="0"/>
                <a:cs typeface="Times New Roman" panose="02020603050405020304" pitchFamily="18" charset="0"/>
              </a:rPr>
              <a:t>День святого Миколая – одне з найулюбленіших дитячих свят. Українці з давніх-давен вважають Миколая своїм заступником, захисником бідних і знедолених, який завжди несе Добро.</a:t>
            </a:r>
            <a:br>
              <a:rPr lang="ru-RU" altLang="uk-UA" sz="1800" smtClean="0">
                <a:latin typeface="Times New Roman" panose="02020603050405020304" pitchFamily="18" charset="0"/>
                <a:cs typeface="Times New Roman" panose="02020603050405020304" pitchFamily="18" charset="0"/>
              </a:rPr>
            </a:br>
            <a:r>
              <a:rPr lang="ru-RU" altLang="uk-UA" sz="1800" smtClean="0">
                <a:latin typeface="Times New Roman" panose="02020603050405020304" pitchFamily="18" charset="0"/>
                <a:cs typeface="Times New Roman" panose="02020603050405020304" pitchFamily="18" charset="0"/>
              </a:rPr>
              <a:t>Цікаво та весело 19 грудня пройшло свято Миколая в учнів Чернівецького ліцею №1. Ліцеїсти підготували чудові відеоролики “Ой хто, хто Миколая любить”. Особливо запам</a:t>
            </a:r>
            <a:r>
              <a:rPr lang="en-US" altLang="uk-UA" sz="1800" smtClean="0">
                <a:latin typeface="Times New Roman" panose="02020603050405020304" pitchFamily="18" charset="0"/>
                <a:cs typeface="Times New Roman" panose="02020603050405020304" pitchFamily="18" charset="0"/>
              </a:rPr>
              <a:t>’</a:t>
            </a:r>
            <a:r>
              <a:rPr lang="ru-RU" altLang="uk-UA" sz="1800" smtClean="0">
                <a:latin typeface="Times New Roman" panose="02020603050405020304" pitchFamily="18" charset="0"/>
                <a:cs typeface="Times New Roman" panose="02020603050405020304" pitchFamily="18" charset="0"/>
              </a:rPr>
              <a:t>ятався ролик Матвійчука Нікіти (8-А клас), в якому хлопець ознайомив нас з історією свята, розповів про благодіяння Миколая-Чудотворця, побажав усім гарного настрою, учням веселих свят та незабутніх зимових канікул.</a:t>
            </a:r>
            <a:br>
              <a:rPr lang="ru-RU" altLang="uk-UA" sz="1800" smtClean="0">
                <a:latin typeface="Times New Roman" panose="02020603050405020304" pitchFamily="18" charset="0"/>
                <a:cs typeface="Times New Roman" panose="02020603050405020304" pitchFamily="18" charset="0"/>
              </a:rPr>
            </a:br>
            <a:endParaRPr lang="ru-RU" altLang="uk-UA" sz="1800" smtClean="0">
              <a:latin typeface="Times New Roman" panose="02020603050405020304" pitchFamily="18" charset="0"/>
              <a:cs typeface="Times New Roman" panose="02020603050405020304" pitchFamily="18" charset="0"/>
            </a:endParaRPr>
          </a:p>
        </p:txBody>
      </p:sp>
      <p:sp>
        <p:nvSpPr>
          <p:cNvPr id="13316" name="Содержимое 5"/>
          <p:cNvSpPr>
            <a:spLocks noGrp="1"/>
          </p:cNvSpPr>
          <p:nvPr>
            <p:ph sz="half" idx="2"/>
          </p:nvPr>
        </p:nvSpPr>
        <p:spPr/>
        <p:txBody>
          <a:bodyPr/>
          <a:lstStyle/>
          <a:p>
            <a:endParaRPr lang="uk-UA" altLang="uk-UA" smtClean="0"/>
          </a:p>
        </p:txBody>
      </p:sp>
      <p:pic>
        <p:nvPicPr>
          <p:cNvPr id="1331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86250" y="1285875"/>
            <a:ext cx="4500563"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Заголовок 1"/>
          <p:cNvSpPr>
            <a:spLocks noGrp="1"/>
          </p:cNvSpPr>
          <p:nvPr>
            <p:ph type="title"/>
          </p:nvPr>
        </p:nvSpPr>
        <p:spPr>
          <a:xfrm>
            <a:off x="457200" y="500063"/>
            <a:ext cx="8229600" cy="1500187"/>
          </a:xfrm>
        </p:spPr>
        <p:txBody>
          <a:bodyPr/>
          <a:lstStyle/>
          <a:p>
            <a:r>
              <a:rPr lang="uk-UA" altLang="uk-UA" sz="2800" b="1" smtClean="0">
                <a:solidFill>
                  <a:srgbClr val="FF0000"/>
                </a:solidFill>
                <a:latin typeface="Times New Roman" panose="02020603050405020304" pitchFamily="18" charset="0"/>
                <a:cs typeface="Times New Roman" panose="02020603050405020304" pitchFamily="18" charset="0"/>
              </a:rPr>
              <a:t>Новий рік </a:t>
            </a:r>
            <a:r>
              <a:rPr lang="uk-UA" altLang="uk-UA" sz="2800" b="1" u="sng" smtClean="0">
                <a:solidFill>
                  <a:srgbClr val="FF0000"/>
                </a:solidFill>
                <a:latin typeface="Times New Roman" panose="02020603050405020304" pitchFamily="18" charset="0"/>
                <a:cs typeface="Times New Roman" panose="02020603050405020304" pitchFamily="18" charset="0"/>
              </a:rPr>
              <a:t>31.12.2020 р.</a:t>
            </a:r>
            <a:r>
              <a:rPr lang="uk-UA" altLang="uk-UA" sz="1600" smtClean="0"/>
              <a:t/>
            </a:r>
            <a:br>
              <a:rPr lang="uk-UA" altLang="uk-UA" sz="1600" smtClean="0"/>
            </a:br>
            <a:r>
              <a:rPr lang="ru-RU" altLang="uk-UA" sz="1800" smtClean="0">
                <a:latin typeface="Times New Roman" panose="02020603050405020304" pitchFamily="18" charset="0"/>
                <a:cs typeface="Times New Roman" panose="02020603050405020304" pitchFamily="18" charset="0"/>
              </a:rPr>
              <a:t>Цього  року пандемія коронавірусу вносить свої корективи у новорічне святкування, але, незважаючи на це, ліцеїсти прикрасили вдома ялинки, заручились гарним настроєм. Усі відео, записані учнями ліцею до Нового року, подарували вчителям море позитиву та усмішок. Відгомін цього свята зігріватиме серця увесь наступний рік, даруючи віру у дива.</a:t>
            </a:r>
            <a:r>
              <a:rPr lang="ru-RU" altLang="uk-UA" sz="1800" smtClean="0"/>
              <a:t/>
            </a:r>
            <a:br>
              <a:rPr lang="ru-RU" altLang="uk-UA" sz="1800" smtClean="0"/>
            </a:br>
            <a:r>
              <a:rPr lang="ru-RU" altLang="uk-UA" sz="1800" smtClean="0"/>
              <a:t/>
            </a:r>
            <a:br>
              <a:rPr lang="ru-RU" altLang="uk-UA" sz="1800" smtClean="0"/>
            </a:br>
            <a:endParaRPr lang="ru-RU" altLang="uk-UA" sz="1800" smtClean="0">
              <a:latin typeface="Times New Roman" panose="02020603050405020304" pitchFamily="18" charset="0"/>
              <a:cs typeface="Times New Roman" panose="02020603050405020304" pitchFamily="18" charset="0"/>
            </a:endParaRPr>
          </a:p>
        </p:txBody>
      </p:sp>
      <p:sp>
        <p:nvSpPr>
          <p:cNvPr id="14339" name="Содержимое 2"/>
          <p:cNvSpPr>
            <a:spLocks noGrp="1"/>
          </p:cNvSpPr>
          <p:nvPr>
            <p:ph idx="1"/>
          </p:nvPr>
        </p:nvSpPr>
        <p:spPr/>
        <p:txBody>
          <a:bodyPr/>
          <a:lstStyle/>
          <a:p>
            <a:endParaRPr lang="uk-UA" altLang="uk-UA" smtClean="0"/>
          </a:p>
        </p:txBody>
      </p:sp>
      <p:pic>
        <p:nvPicPr>
          <p:cNvPr id="14340" name="Picture 3" descr="C:\Users\user\Desktop\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1875" y="1857375"/>
            <a:ext cx="2819400" cy="4357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41" name="Picture 4" descr="C:\Users\user\Desktop\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7250" y="1857375"/>
            <a:ext cx="2819400" cy="4357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42" name="Picture 5" descr="C:\Users\user\Desktop\0.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57938" y="1928813"/>
            <a:ext cx="2319337" cy="428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Заголовок 1"/>
          <p:cNvSpPr>
            <a:spLocks noGrp="1"/>
          </p:cNvSpPr>
          <p:nvPr>
            <p:ph type="title"/>
          </p:nvPr>
        </p:nvSpPr>
        <p:spPr>
          <a:xfrm>
            <a:off x="457200" y="571500"/>
            <a:ext cx="8229600" cy="714375"/>
          </a:xfrm>
        </p:spPr>
        <p:txBody>
          <a:bodyPr/>
          <a:lstStyle/>
          <a:p>
            <a:r>
              <a:rPr lang="uk-UA" altLang="uk-UA" sz="1100" b="1" i="1" smtClean="0">
                <a:solidFill>
                  <a:srgbClr val="FF0000"/>
                </a:solidFill>
              </a:rPr>
              <a:t/>
            </a:r>
            <a:br>
              <a:rPr lang="uk-UA" altLang="uk-UA" sz="1100" b="1" i="1" smtClean="0">
                <a:solidFill>
                  <a:srgbClr val="FF0000"/>
                </a:solidFill>
              </a:rPr>
            </a:br>
            <a:r>
              <a:rPr lang="uk-UA" altLang="uk-UA" sz="1600" b="1" i="1" smtClean="0">
                <a:solidFill>
                  <a:srgbClr val="FF0000"/>
                </a:solidFill>
              </a:rPr>
              <a:t/>
            </a:r>
            <a:br>
              <a:rPr lang="uk-UA" altLang="uk-UA" sz="1600" b="1" i="1" smtClean="0">
                <a:solidFill>
                  <a:srgbClr val="FF0000"/>
                </a:solidFill>
              </a:rPr>
            </a:br>
            <a:r>
              <a:rPr lang="uk-UA" altLang="uk-UA" sz="1600" b="1" i="1" smtClean="0">
                <a:solidFill>
                  <a:srgbClr val="FF0000"/>
                </a:solidFill>
              </a:rPr>
              <a:t/>
            </a:r>
            <a:br>
              <a:rPr lang="uk-UA" altLang="uk-UA" sz="1600" b="1" i="1" smtClean="0">
                <a:solidFill>
                  <a:srgbClr val="FF0000"/>
                </a:solidFill>
              </a:rPr>
            </a:br>
            <a:r>
              <a:rPr lang="uk-UA" altLang="uk-UA" sz="1600" b="1" i="1" smtClean="0">
                <a:solidFill>
                  <a:srgbClr val="FF0000"/>
                </a:solidFill>
              </a:rPr>
              <a:t/>
            </a:r>
            <a:br>
              <a:rPr lang="uk-UA" altLang="uk-UA" sz="1600" b="1" i="1" smtClean="0">
                <a:solidFill>
                  <a:srgbClr val="FF0000"/>
                </a:solidFill>
              </a:rPr>
            </a:br>
            <a:r>
              <a:rPr lang="uk-UA" altLang="uk-UA" sz="1600" b="1" i="1" smtClean="0">
                <a:solidFill>
                  <a:srgbClr val="FF0000"/>
                </a:solidFill>
              </a:rPr>
              <a:t/>
            </a:r>
            <a:br>
              <a:rPr lang="uk-UA" altLang="uk-UA" sz="1600" b="1" i="1" smtClean="0">
                <a:solidFill>
                  <a:srgbClr val="FF0000"/>
                </a:solidFill>
              </a:rPr>
            </a:br>
            <a:r>
              <a:rPr lang="uk-UA" altLang="uk-UA" sz="1600" b="1" i="1" smtClean="0">
                <a:solidFill>
                  <a:srgbClr val="FF0000"/>
                </a:solidFill>
              </a:rPr>
              <a:t/>
            </a:r>
            <a:br>
              <a:rPr lang="uk-UA" altLang="uk-UA" sz="1600" b="1" i="1" smtClean="0">
                <a:solidFill>
                  <a:srgbClr val="FF0000"/>
                </a:solidFill>
              </a:rPr>
            </a:br>
            <a:r>
              <a:rPr lang="uk-UA" altLang="uk-UA" sz="1600" b="1" i="1" smtClean="0">
                <a:solidFill>
                  <a:srgbClr val="FF0000"/>
                </a:solidFill>
              </a:rPr>
              <a:t/>
            </a:r>
            <a:br>
              <a:rPr lang="uk-UA" altLang="uk-UA" sz="1600" b="1" i="1" smtClean="0">
                <a:solidFill>
                  <a:srgbClr val="FF0000"/>
                </a:solidFill>
              </a:rPr>
            </a:br>
            <a:r>
              <a:rPr lang="uk-UA" altLang="uk-UA" sz="1600" b="1" i="1" smtClean="0">
                <a:solidFill>
                  <a:srgbClr val="FF0000"/>
                </a:solidFill>
              </a:rPr>
              <a:t/>
            </a:r>
            <a:br>
              <a:rPr lang="uk-UA" altLang="uk-UA" sz="1600" b="1" i="1" smtClean="0">
                <a:solidFill>
                  <a:srgbClr val="FF0000"/>
                </a:solidFill>
              </a:rPr>
            </a:br>
            <a:r>
              <a:rPr lang="uk-UA" altLang="uk-UA" sz="1600" b="1" i="1" smtClean="0">
                <a:solidFill>
                  <a:srgbClr val="FF0000"/>
                </a:solidFill>
              </a:rPr>
              <a:t/>
            </a:r>
            <a:br>
              <a:rPr lang="uk-UA" altLang="uk-UA" sz="1600" b="1" i="1" smtClean="0">
                <a:solidFill>
                  <a:srgbClr val="FF0000"/>
                </a:solidFill>
              </a:rPr>
            </a:br>
            <a:r>
              <a:rPr lang="uk-UA" altLang="uk-UA" sz="1600" b="1" i="1" smtClean="0">
                <a:solidFill>
                  <a:srgbClr val="FF0000"/>
                </a:solidFill>
              </a:rPr>
              <a:t/>
            </a:r>
            <a:br>
              <a:rPr lang="uk-UA" altLang="uk-UA" sz="1600" b="1" i="1" smtClean="0">
                <a:solidFill>
                  <a:srgbClr val="FF0000"/>
                </a:solidFill>
              </a:rPr>
            </a:br>
            <a:r>
              <a:rPr lang="uk-UA" altLang="uk-UA" sz="1600" b="1" i="1" smtClean="0">
                <a:solidFill>
                  <a:srgbClr val="FF0000"/>
                </a:solidFill>
              </a:rPr>
              <a:t/>
            </a:r>
            <a:br>
              <a:rPr lang="uk-UA" altLang="uk-UA" sz="1600" b="1" i="1" smtClean="0">
                <a:solidFill>
                  <a:srgbClr val="FF0000"/>
                </a:solidFill>
              </a:rPr>
            </a:br>
            <a:r>
              <a:rPr lang="uk-UA" altLang="uk-UA" sz="1600" b="1" i="1" smtClean="0">
                <a:solidFill>
                  <a:srgbClr val="FF0000"/>
                </a:solidFill>
              </a:rPr>
              <a:t/>
            </a:r>
            <a:br>
              <a:rPr lang="uk-UA" altLang="uk-UA" sz="1600" b="1" i="1" smtClean="0">
                <a:solidFill>
                  <a:srgbClr val="FF0000"/>
                </a:solidFill>
              </a:rPr>
            </a:br>
            <a:r>
              <a:rPr lang="uk-UA" altLang="uk-UA" sz="1600" b="1" i="1" smtClean="0">
                <a:solidFill>
                  <a:srgbClr val="FF0000"/>
                </a:solidFill>
              </a:rPr>
              <a:t/>
            </a:r>
            <a:br>
              <a:rPr lang="uk-UA" altLang="uk-UA" sz="1600" b="1" i="1" smtClean="0">
                <a:solidFill>
                  <a:srgbClr val="FF0000"/>
                </a:solidFill>
              </a:rPr>
            </a:br>
            <a:r>
              <a:rPr lang="uk-UA" altLang="uk-UA" sz="1600" b="1" i="1" smtClean="0">
                <a:solidFill>
                  <a:srgbClr val="FF0000"/>
                </a:solidFill>
              </a:rPr>
              <a:t/>
            </a:r>
            <a:br>
              <a:rPr lang="uk-UA" altLang="uk-UA" sz="1600" b="1" i="1" smtClean="0">
                <a:solidFill>
                  <a:srgbClr val="FF0000"/>
                </a:solidFill>
              </a:rPr>
            </a:br>
            <a:r>
              <a:rPr lang="uk-UA" altLang="uk-UA" sz="1600" b="1" i="1" smtClean="0">
                <a:solidFill>
                  <a:srgbClr val="FF0000"/>
                </a:solidFill>
              </a:rPr>
              <a:t/>
            </a:r>
            <a:br>
              <a:rPr lang="uk-UA" altLang="uk-UA" sz="1600" b="1" i="1" smtClean="0">
                <a:solidFill>
                  <a:srgbClr val="FF0000"/>
                </a:solidFill>
              </a:rPr>
            </a:br>
            <a:r>
              <a:rPr lang="uk-UA" altLang="uk-UA" sz="1600" b="1" i="1" smtClean="0">
                <a:solidFill>
                  <a:srgbClr val="FF0000"/>
                </a:solidFill>
              </a:rPr>
              <a:t/>
            </a:r>
            <a:br>
              <a:rPr lang="uk-UA" altLang="uk-UA" sz="1600" b="1" i="1" smtClean="0">
                <a:solidFill>
                  <a:srgbClr val="FF0000"/>
                </a:solidFill>
              </a:rPr>
            </a:br>
            <a:r>
              <a:rPr lang="uk-UA" altLang="uk-UA" sz="1600" b="1" i="1" smtClean="0">
                <a:solidFill>
                  <a:srgbClr val="FF0000"/>
                </a:solidFill>
              </a:rPr>
              <a:t>Свято Нового року </a:t>
            </a:r>
            <a:r>
              <a:rPr lang="uk-UA" altLang="uk-UA" sz="1600" b="1" u="sng" smtClean="0">
                <a:solidFill>
                  <a:srgbClr val="FF0000"/>
                </a:solidFill>
                <a:latin typeface="Times New Roman" panose="02020603050405020304" pitchFamily="18" charset="0"/>
                <a:cs typeface="Times New Roman" panose="02020603050405020304" pitchFamily="18" charset="0"/>
              </a:rPr>
              <a:t>23.12.2019 р.</a:t>
            </a:r>
            <a:r>
              <a:rPr lang="uk-UA" altLang="uk-UA" sz="1600" smtClean="0">
                <a:latin typeface="Times New Roman" panose="02020603050405020304" pitchFamily="18" charset="0"/>
                <a:cs typeface="Times New Roman" panose="02020603050405020304" pitchFamily="18" charset="0"/>
              </a:rPr>
              <a:t> </a:t>
            </a:r>
            <a:br>
              <a:rPr lang="uk-UA" altLang="uk-UA" sz="1600" smtClean="0">
                <a:latin typeface="Times New Roman" panose="02020603050405020304" pitchFamily="18" charset="0"/>
                <a:cs typeface="Times New Roman" panose="02020603050405020304" pitchFamily="18" charset="0"/>
              </a:rPr>
            </a:br>
            <a:r>
              <a:rPr lang="uk-UA" altLang="uk-UA" sz="1600" smtClean="0">
                <a:latin typeface="Times New Roman" panose="02020603050405020304" pitchFamily="18" charset="0"/>
                <a:cs typeface="Times New Roman" panose="02020603050405020304" pitchFamily="18" charset="0"/>
              </a:rPr>
              <a:t> На </a:t>
            </a:r>
            <a:r>
              <a:rPr lang="ru-RU" altLang="uk-UA" sz="1600" smtClean="0">
                <a:latin typeface="Times New Roman" panose="02020603050405020304" pitchFamily="18" charset="0"/>
                <a:cs typeface="Times New Roman" panose="02020603050405020304" pitchFamily="18" charset="0"/>
              </a:rPr>
              <a:t>Новорічному вечорі відпочинку в клубі «Сфера»</a:t>
            </a:r>
            <a:br>
              <a:rPr lang="ru-RU" altLang="uk-UA" sz="1600" smtClean="0">
                <a:latin typeface="Times New Roman" panose="02020603050405020304" pitchFamily="18" charset="0"/>
                <a:cs typeface="Times New Roman" panose="02020603050405020304" pitchFamily="18" charset="0"/>
              </a:rPr>
            </a:br>
            <a:r>
              <a:rPr lang="ru-RU" altLang="uk-UA" sz="1600" smtClean="0">
                <a:latin typeface="Times New Roman" panose="02020603050405020304" pitchFamily="18" charset="0"/>
                <a:cs typeface="Times New Roman" panose="02020603050405020304" pitchFamily="18" charset="0"/>
              </a:rPr>
              <a:t>ведучими були Петропавловський Максим (9-А) та Ващенко Дмитро (10-Б).</a:t>
            </a:r>
            <a:br>
              <a:rPr lang="ru-RU" altLang="uk-UA" sz="1600" smtClean="0">
                <a:latin typeface="Times New Roman" panose="02020603050405020304" pitchFamily="18" charset="0"/>
                <a:cs typeface="Times New Roman" panose="02020603050405020304" pitchFamily="18" charset="0"/>
              </a:rPr>
            </a:br>
            <a:r>
              <a:rPr lang="ru-RU" altLang="uk-UA" sz="1600" smtClean="0">
                <a:latin typeface="Times New Roman" panose="02020603050405020304" pitchFamily="18" charset="0"/>
                <a:cs typeface="Times New Roman" panose="02020603050405020304" pitchFamily="18" charset="0"/>
              </a:rPr>
              <a:t>Силами парламаменту та учнівського врядування ліцею було підготовлено безліч конкурсів, гуморесок та розваг для учнів ліцею</a:t>
            </a:r>
            <a:br>
              <a:rPr lang="ru-RU" altLang="uk-UA" sz="1600" smtClean="0">
                <a:latin typeface="Times New Roman" panose="02020603050405020304" pitchFamily="18" charset="0"/>
                <a:cs typeface="Times New Roman" panose="02020603050405020304" pitchFamily="18" charset="0"/>
              </a:rPr>
            </a:br>
            <a:r>
              <a:rPr lang="ru-RU" altLang="uk-UA" sz="1600" smtClean="0">
                <a:latin typeface="Times New Roman" panose="02020603050405020304" pitchFamily="18" charset="0"/>
                <a:cs typeface="Times New Roman" panose="02020603050405020304" pitchFamily="18" charset="0"/>
              </a:rPr>
              <a:t/>
            </a:r>
            <a:br>
              <a:rPr lang="ru-RU" altLang="uk-UA" sz="1600" smtClean="0">
                <a:latin typeface="Times New Roman" panose="02020603050405020304" pitchFamily="18" charset="0"/>
                <a:cs typeface="Times New Roman" panose="02020603050405020304" pitchFamily="18" charset="0"/>
              </a:rPr>
            </a:br>
            <a:r>
              <a:rPr lang="ru-RU" altLang="uk-UA" sz="1600" smtClean="0">
                <a:latin typeface="Times New Roman" panose="02020603050405020304" pitchFamily="18" charset="0"/>
                <a:cs typeface="Times New Roman" panose="02020603050405020304" pitchFamily="18" charset="0"/>
              </a:rPr>
              <a:t/>
            </a:r>
            <a:br>
              <a:rPr lang="ru-RU" altLang="uk-UA" sz="1600" smtClean="0">
                <a:latin typeface="Times New Roman" panose="02020603050405020304" pitchFamily="18" charset="0"/>
                <a:cs typeface="Times New Roman" panose="02020603050405020304" pitchFamily="18" charset="0"/>
              </a:rPr>
            </a:br>
            <a:r>
              <a:rPr lang="ru-RU" altLang="uk-UA" sz="1600" smtClean="0">
                <a:latin typeface="Times New Roman" panose="02020603050405020304" pitchFamily="18" charset="0"/>
                <a:cs typeface="Times New Roman" panose="02020603050405020304" pitchFamily="18" charset="0"/>
              </a:rPr>
              <a:t/>
            </a:r>
            <a:br>
              <a:rPr lang="ru-RU" altLang="uk-UA" sz="1600" smtClean="0">
                <a:latin typeface="Times New Roman" panose="02020603050405020304" pitchFamily="18" charset="0"/>
                <a:cs typeface="Times New Roman" panose="02020603050405020304" pitchFamily="18" charset="0"/>
              </a:rPr>
            </a:br>
            <a:r>
              <a:rPr lang="ru-RU" altLang="uk-UA" sz="1600" smtClean="0">
                <a:latin typeface="Times New Roman" panose="02020603050405020304" pitchFamily="18" charset="0"/>
                <a:cs typeface="Times New Roman" panose="02020603050405020304" pitchFamily="18" charset="0"/>
              </a:rPr>
              <a:t/>
            </a:r>
            <a:br>
              <a:rPr lang="ru-RU" altLang="uk-UA" sz="1600" smtClean="0">
                <a:latin typeface="Times New Roman" panose="02020603050405020304" pitchFamily="18" charset="0"/>
                <a:cs typeface="Times New Roman" panose="02020603050405020304" pitchFamily="18" charset="0"/>
              </a:rPr>
            </a:br>
            <a:r>
              <a:rPr lang="ru-RU" altLang="uk-UA" sz="1600" smtClean="0">
                <a:latin typeface="Times New Roman" panose="02020603050405020304" pitchFamily="18" charset="0"/>
                <a:cs typeface="Times New Roman" panose="02020603050405020304" pitchFamily="18" charset="0"/>
              </a:rPr>
              <a:t/>
            </a:r>
            <a:br>
              <a:rPr lang="ru-RU" altLang="uk-UA" sz="1600" smtClean="0">
                <a:latin typeface="Times New Roman" panose="02020603050405020304" pitchFamily="18" charset="0"/>
                <a:cs typeface="Times New Roman" panose="02020603050405020304" pitchFamily="18" charset="0"/>
              </a:rPr>
            </a:br>
            <a:r>
              <a:rPr lang="ru-RU" altLang="uk-UA" sz="2400" smtClean="0"/>
              <a:t/>
            </a:r>
            <a:br>
              <a:rPr lang="ru-RU" altLang="uk-UA" sz="2400" smtClean="0"/>
            </a:br>
            <a:r>
              <a:rPr lang="ru-RU" altLang="uk-UA" sz="2400" b="1" i="1" smtClean="0">
                <a:latin typeface="Times New Roman" panose="02020603050405020304" pitchFamily="18" charset="0"/>
                <a:cs typeface="Times New Roman" panose="02020603050405020304" pitchFamily="18" charset="0"/>
              </a:rPr>
              <a:t/>
            </a:r>
            <a:br>
              <a:rPr lang="ru-RU" altLang="uk-UA" sz="2400" b="1" i="1" smtClean="0">
                <a:latin typeface="Times New Roman" panose="02020603050405020304" pitchFamily="18" charset="0"/>
                <a:cs typeface="Times New Roman" panose="02020603050405020304" pitchFamily="18" charset="0"/>
              </a:rPr>
            </a:br>
            <a:r>
              <a:rPr lang="uk-UA" altLang="uk-UA" sz="3200" b="1" smtClean="0">
                <a:solidFill>
                  <a:srgbClr val="C00000"/>
                </a:solidFill>
                <a:latin typeface="Times New Roman" panose="02020603050405020304" pitchFamily="18" charset="0"/>
                <a:cs typeface="Times New Roman" panose="02020603050405020304" pitchFamily="18" charset="0"/>
              </a:rPr>
              <a:t/>
            </a:r>
            <a:br>
              <a:rPr lang="uk-UA" altLang="uk-UA" sz="3200" b="1" smtClean="0">
                <a:solidFill>
                  <a:srgbClr val="C00000"/>
                </a:solidFill>
                <a:latin typeface="Times New Roman" panose="02020603050405020304" pitchFamily="18" charset="0"/>
                <a:cs typeface="Times New Roman" panose="02020603050405020304" pitchFamily="18" charset="0"/>
              </a:rPr>
            </a:br>
            <a:endParaRPr lang="uk-UA" altLang="uk-UA" sz="3600" b="1" i="1" smtClean="0">
              <a:solidFill>
                <a:srgbClr val="FF0000"/>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Заголовок 1"/>
          <p:cNvSpPr>
            <a:spLocks noGrp="1"/>
          </p:cNvSpPr>
          <p:nvPr>
            <p:ph type="title"/>
          </p:nvPr>
        </p:nvSpPr>
        <p:spPr>
          <a:xfrm>
            <a:off x="357188" y="357188"/>
            <a:ext cx="8229600" cy="1023937"/>
          </a:xfrm>
        </p:spPr>
        <p:txBody>
          <a:bodyPr/>
          <a:lstStyle/>
          <a:p>
            <a:r>
              <a:rPr lang="uk-UA" altLang="uk-UA" sz="1400" b="1" smtClean="0">
                <a:solidFill>
                  <a:srgbClr val="C00000"/>
                </a:solidFill>
                <a:latin typeface="Times New Roman" panose="02020603050405020304" pitchFamily="18" charset="0"/>
                <a:cs typeface="Times New Roman" panose="02020603050405020304" pitchFamily="18" charset="0"/>
              </a:rPr>
              <a:t/>
            </a:r>
            <a:br>
              <a:rPr lang="uk-UA" altLang="uk-UA" sz="1400" b="1" smtClean="0">
                <a:solidFill>
                  <a:srgbClr val="C00000"/>
                </a:solidFill>
                <a:latin typeface="Times New Roman" panose="02020603050405020304" pitchFamily="18" charset="0"/>
                <a:cs typeface="Times New Roman" panose="02020603050405020304" pitchFamily="18" charset="0"/>
              </a:rPr>
            </a:br>
            <a:r>
              <a:rPr lang="uk-UA" altLang="uk-UA" sz="1400" b="1" smtClean="0">
                <a:solidFill>
                  <a:srgbClr val="C00000"/>
                </a:solidFill>
                <a:latin typeface="Times New Roman" panose="02020603050405020304" pitchFamily="18" charset="0"/>
                <a:cs typeface="Times New Roman" panose="02020603050405020304" pitchFamily="18" charset="0"/>
              </a:rPr>
              <a:t/>
            </a:r>
            <a:br>
              <a:rPr lang="uk-UA" altLang="uk-UA" sz="1400" b="1" smtClean="0">
                <a:solidFill>
                  <a:srgbClr val="C00000"/>
                </a:solidFill>
                <a:latin typeface="Times New Roman" panose="02020603050405020304" pitchFamily="18" charset="0"/>
                <a:cs typeface="Times New Roman" panose="02020603050405020304" pitchFamily="18" charset="0"/>
              </a:rPr>
            </a:br>
            <a:r>
              <a:rPr lang="uk-UA" altLang="uk-UA" sz="2000" b="1" smtClean="0">
                <a:solidFill>
                  <a:srgbClr val="C00000"/>
                </a:solidFill>
                <a:latin typeface="Times New Roman" panose="02020603050405020304" pitchFamily="18" charset="0"/>
                <a:cs typeface="Times New Roman" panose="02020603050405020304" pitchFamily="18" charset="0"/>
              </a:rPr>
              <a:t>Святкування Великодня дистанційно </a:t>
            </a:r>
            <a:r>
              <a:rPr lang="uk-UA" altLang="uk-UA" sz="2000" b="1" u="sng" smtClean="0">
                <a:solidFill>
                  <a:srgbClr val="FF0000"/>
                </a:solidFill>
                <a:latin typeface="Times New Roman" panose="02020603050405020304" pitchFamily="18" charset="0"/>
                <a:cs typeface="Times New Roman" panose="02020603050405020304" pitchFamily="18" charset="0"/>
              </a:rPr>
              <a:t>19.04.2020 р. </a:t>
            </a:r>
            <a:r>
              <a:rPr lang="uk-UA" altLang="uk-UA" sz="1400" b="1" u="sng" smtClean="0">
                <a:solidFill>
                  <a:srgbClr val="FF0000"/>
                </a:solidFill>
                <a:latin typeface="Times New Roman" panose="02020603050405020304" pitchFamily="18" charset="0"/>
                <a:cs typeface="Times New Roman" panose="02020603050405020304" pitchFamily="18" charset="0"/>
              </a:rPr>
              <a:t/>
            </a:r>
            <a:br>
              <a:rPr lang="uk-UA" altLang="uk-UA" sz="1400" b="1" u="sng" smtClean="0">
                <a:solidFill>
                  <a:srgbClr val="FF0000"/>
                </a:solidFill>
                <a:latin typeface="Times New Roman" panose="02020603050405020304" pitchFamily="18" charset="0"/>
                <a:cs typeface="Times New Roman" panose="02020603050405020304" pitchFamily="18" charset="0"/>
              </a:rPr>
            </a:br>
            <a:r>
              <a:rPr lang="ru-RU" altLang="uk-UA" sz="1600" smtClean="0">
                <a:latin typeface="Times New Roman" panose="02020603050405020304" pitchFamily="18" charset="0"/>
                <a:cs typeface="Times New Roman" panose="02020603050405020304" pitchFamily="18" charset="0"/>
              </a:rPr>
              <a:t>Діти зібралися в онлайн-режимі задля розпису яєць за допомогою писаків та воску. А учениця 8-Б класу Марійка Яковенко ще й паски випекла. Світлинами своїх унікальних витворів поділилися Тарновецький Тарас,  Лазарук Ірина, Яковенко Марія (8-Б клас), Іваненко Анастасія, Лупашко Дмитро (7-А клас)</a:t>
            </a:r>
            <a:r>
              <a:rPr lang="uk-UA" altLang="uk-UA" sz="6000" b="1" i="1" smtClean="0">
                <a:solidFill>
                  <a:srgbClr val="FF0000"/>
                </a:solidFill>
              </a:rPr>
              <a:t/>
            </a:r>
            <a:br>
              <a:rPr lang="uk-UA" altLang="uk-UA" sz="6000" b="1" i="1" smtClean="0">
                <a:solidFill>
                  <a:srgbClr val="FF0000"/>
                </a:solidFill>
              </a:rPr>
            </a:br>
            <a:endParaRPr lang="uk-UA" altLang="uk-UA" sz="3600" b="1" smtClean="0">
              <a:solidFill>
                <a:srgbClr val="C00000"/>
              </a:solidFill>
            </a:endParaRPr>
          </a:p>
        </p:txBody>
      </p:sp>
      <p:pic>
        <p:nvPicPr>
          <p:cNvPr id="21507" name="Объект 11"/>
          <p:cNvPicPr>
            <a:picLocks noGrp="1" noChangeAspect="1"/>
          </p:cNvPicPr>
          <p:nvPr>
            <p:ph idx="1"/>
          </p:nvPr>
        </p:nvPicPr>
        <p:blipFill>
          <a:blip r:embed="rId2"/>
          <a:srcRect/>
          <a:stretch>
            <a:fillRect/>
          </a:stretch>
        </p:blipFill>
        <p:spPr>
          <a:xfrm>
            <a:off x="784225" y="1535113"/>
            <a:ext cx="4679950" cy="2751137"/>
          </a:xfrm>
          <a:effectLst>
            <a:outerShdw blurRad="190500" algn="tl" rotWithShape="0">
              <a:srgbClr val="000000">
                <a:alpha val="70000"/>
              </a:srgbClr>
            </a:outerShdw>
          </a:effectLst>
        </p:spPr>
      </p:pic>
      <p:pic>
        <p:nvPicPr>
          <p:cNvPr id="21508" name="Рисунок 12"/>
          <p:cNvPicPr>
            <a:picLocks noChangeAspect="1"/>
          </p:cNvPicPr>
          <p:nvPr/>
        </p:nvPicPr>
        <p:blipFill>
          <a:blip r:embed="rId3"/>
          <a:srcRect/>
          <a:stretch>
            <a:fillRect/>
          </a:stretch>
        </p:blipFill>
        <p:spPr bwMode="auto">
          <a:xfrm>
            <a:off x="3109913" y="3946525"/>
            <a:ext cx="2914650" cy="2692400"/>
          </a:xfrm>
          <a:prstGeom prst="rect">
            <a:avLst/>
          </a:prstGeom>
          <a:ln>
            <a:noFill/>
          </a:ln>
          <a:effectLst>
            <a:outerShdw blurRad="190500" algn="tl" rotWithShape="0">
              <a:srgbClr val="000000">
                <a:alpha val="70000"/>
              </a:srgbClr>
            </a:outerShdw>
          </a:effectLst>
          <a:extLst/>
        </p:spPr>
      </p:pic>
      <p:pic>
        <p:nvPicPr>
          <p:cNvPr id="21509" name="Рисунок 13"/>
          <p:cNvPicPr>
            <a:picLocks noChangeAspect="1"/>
          </p:cNvPicPr>
          <p:nvPr/>
        </p:nvPicPr>
        <p:blipFill>
          <a:blip r:embed="rId4"/>
          <a:srcRect/>
          <a:stretch>
            <a:fillRect/>
          </a:stretch>
        </p:blipFill>
        <p:spPr bwMode="auto">
          <a:xfrm>
            <a:off x="5440363" y="1535113"/>
            <a:ext cx="3405187" cy="2411412"/>
          </a:xfrm>
          <a:prstGeom prst="rect">
            <a:avLst/>
          </a:prstGeom>
          <a:ln>
            <a:noFill/>
          </a:ln>
          <a:effectLst>
            <a:outerShdw blurRad="190500" algn="tl" rotWithShape="0">
              <a:srgbClr val="000000">
                <a:alpha val="70000"/>
              </a:srgbClr>
            </a:outerShdw>
          </a:effectLst>
          <a:extLst/>
        </p:spPr>
      </p:pic>
      <p:pic>
        <p:nvPicPr>
          <p:cNvPr id="21510" name="Рисунок 14"/>
          <p:cNvPicPr>
            <a:picLocks noChangeAspect="1"/>
          </p:cNvPicPr>
          <p:nvPr/>
        </p:nvPicPr>
        <p:blipFill>
          <a:blip r:embed="rId5"/>
          <a:srcRect/>
          <a:stretch>
            <a:fillRect/>
          </a:stretch>
        </p:blipFill>
        <p:spPr bwMode="auto">
          <a:xfrm>
            <a:off x="539750" y="4095750"/>
            <a:ext cx="2570163" cy="2549525"/>
          </a:xfrm>
          <a:prstGeom prst="rect">
            <a:avLst/>
          </a:prstGeom>
          <a:ln>
            <a:noFill/>
          </a:ln>
          <a:effectLst>
            <a:outerShdw blurRad="190500" algn="tl" rotWithShape="0">
              <a:srgbClr val="000000">
                <a:alpha val="70000"/>
              </a:srgbClr>
            </a:outerShdw>
          </a:effectLst>
          <a:extLst/>
        </p:spPr>
      </p:pic>
      <p:pic>
        <p:nvPicPr>
          <p:cNvPr id="21511" name="Рисунок 15"/>
          <p:cNvPicPr>
            <a:picLocks noChangeAspect="1"/>
          </p:cNvPicPr>
          <p:nvPr/>
        </p:nvPicPr>
        <p:blipFill>
          <a:blip r:embed="rId6"/>
          <a:srcRect/>
          <a:stretch>
            <a:fillRect/>
          </a:stretch>
        </p:blipFill>
        <p:spPr bwMode="auto">
          <a:xfrm>
            <a:off x="5775325" y="3824288"/>
            <a:ext cx="3070225" cy="2820987"/>
          </a:xfrm>
          <a:prstGeom prst="rect">
            <a:avLst/>
          </a:prstGeom>
          <a:ln>
            <a:noFill/>
          </a:ln>
          <a:effectLst>
            <a:outerShdw blurRad="190500" algn="tl" rotWithShape="0">
              <a:srgbClr val="000000">
                <a:alpha val="70000"/>
              </a:srgbClr>
            </a:outerShdw>
          </a:effectLst>
          <a:ex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Заголовок 1"/>
          <p:cNvSpPr>
            <a:spLocks noGrp="1"/>
          </p:cNvSpPr>
          <p:nvPr>
            <p:ph type="title"/>
          </p:nvPr>
        </p:nvSpPr>
        <p:spPr>
          <a:xfrm>
            <a:off x="1071563" y="4572000"/>
            <a:ext cx="7500937" cy="1643063"/>
          </a:xfrm>
        </p:spPr>
        <p:txBody>
          <a:bodyPr/>
          <a:lstStyle/>
          <a:p>
            <a:pPr algn="just"/>
            <a:r>
              <a:rPr lang="ru-RU" altLang="uk-UA" sz="1800" b="0" smtClean="0">
                <a:latin typeface="Times New Roman" panose="02020603050405020304" pitchFamily="18" charset="0"/>
                <a:cs typeface="Times New Roman" panose="02020603050405020304" pitchFamily="18" charset="0"/>
              </a:rPr>
              <a:t>29 квітня, в Міжнародний день танцю, учні  нашого ліцею взяли активну участь у міській акції “Танцюй заради життя та миру! Будь здоровим і щасливим!” Під улюблену музику з величезним задоволенням ліцеїсти демонстрували свої хореографічні здібності. Особливо відзначилися 11Б, 9А, 7Б та 8А класи. Танці виконувалися здебільшого замість ранкової зарядки</a:t>
            </a:r>
            <a:endParaRPr lang="uk-UA" altLang="uk-UA" sz="1800" smtClean="0">
              <a:latin typeface="Times New Roman" panose="02020603050405020304" pitchFamily="18" charset="0"/>
              <a:cs typeface="Times New Roman" panose="02020603050405020304" pitchFamily="18" charset="0"/>
            </a:endParaRPr>
          </a:p>
        </p:txBody>
      </p:sp>
      <p:pic>
        <p:nvPicPr>
          <p:cNvPr id="17411" name="Рисунок 4"/>
          <p:cNvPicPr>
            <a:picLocks noGrp="1" noChangeAspect="1"/>
          </p:cNvPicPr>
          <p:nvPr>
            <p:ph type="pic" idx="1"/>
          </p:nvPr>
        </p:nvPicPr>
        <p:blipFill>
          <a:blip r:embed="rId2">
            <a:extLst>
              <a:ext uri="{28A0092B-C50C-407E-A947-70E740481C1C}">
                <a14:useLocalDpi xmlns:a14="http://schemas.microsoft.com/office/drawing/2010/main" val="0"/>
              </a:ext>
            </a:extLst>
          </a:blip>
          <a:srcRect t="-220" b="813"/>
          <a:stretch>
            <a:fillRect/>
          </a:stretch>
        </p:blipFill>
        <p:spPr>
          <a:xfrm>
            <a:off x="1187450" y="571500"/>
            <a:ext cx="6783388" cy="3857625"/>
          </a:xfrm>
        </p:spPr>
      </p:pic>
      <p:sp>
        <p:nvSpPr>
          <p:cNvPr id="17412" name="Текст 3"/>
          <p:cNvSpPr>
            <a:spLocks noGrp="1"/>
          </p:cNvSpPr>
          <p:nvPr>
            <p:ph type="body" sz="half" idx="2"/>
          </p:nvPr>
        </p:nvSpPr>
        <p:spPr>
          <a:xfrm>
            <a:off x="1763713" y="0"/>
            <a:ext cx="5514975" cy="1071563"/>
          </a:xfrm>
        </p:spPr>
        <p:txBody>
          <a:bodyPr/>
          <a:lstStyle/>
          <a:p>
            <a:pPr algn="ctr"/>
            <a:r>
              <a:rPr lang="uk-UA" altLang="uk-UA" sz="2000" b="1" i="1" smtClean="0">
                <a:solidFill>
                  <a:srgbClr val="FF0000"/>
                </a:solidFill>
              </a:rPr>
              <a:t>День танцю в режимі </a:t>
            </a:r>
            <a:r>
              <a:rPr lang="en-US" altLang="uk-UA" sz="2000" b="1" i="1" smtClean="0">
                <a:solidFill>
                  <a:srgbClr val="FF0000"/>
                </a:solidFill>
              </a:rPr>
              <a:t>online</a:t>
            </a:r>
            <a:r>
              <a:rPr lang="uk-UA" altLang="uk-UA" sz="2000" b="1" i="1" smtClean="0">
                <a:solidFill>
                  <a:srgbClr val="FF0000"/>
                </a:solidFill>
              </a:rPr>
              <a:t> 29.04.2020 р.</a:t>
            </a:r>
          </a:p>
          <a:p>
            <a:pPr algn="ctr"/>
            <a:endParaRPr lang="uk-UA" altLang="uk-UA" sz="2000" b="1" i="1" smtClean="0">
              <a:solidFill>
                <a:srgbClr val="FF0000"/>
              </a:solidFill>
            </a:endParaRPr>
          </a:p>
          <a:p>
            <a:pPr algn="ctr"/>
            <a:endParaRPr lang="uk-UA" altLang="uk-UA" sz="2400" b="1" i="1" smtClean="0">
              <a:solidFill>
                <a:srgbClr val="FF0000"/>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Заголовок 1"/>
          <p:cNvSpPr>
            <a:spLocks noGrp="1"/>
          </p:cNvSpPr>
          <p:nvPr>
            <p:ph type="title"/>
          </p:nvPr>
        </p:nvSpPr>
        <p:spPr>
          <a:xfrm>
            <a:off x="928688" y="357188"/>
            <a:ext cx="7500937" cy="1714500"/>
          </a:xfrm>
        </p:spPr>
        <p:txBody>
          <a:bodyPr/>
          <a:lstStyle/>
          <a:p>
            <a:pPr algn="ctr"/>
            <a:r>
              <a:rPr lang="uk-UA" altLang="uk-UA" smtClean="0">
                <a:solidFill>
                  <a:srgbClr val="FF0000"/>
                </a:solidFill>
                <a:latin typeface="Times New Roman" panose="02020603050405020304" pitchFamily="18" charset="0"/>
                <a:cs typeface="Times New Roman" panose="02020603050405020304" pitchFamily="18" charset="0"/>
              </a:rPr>
              <a:t>День ліцею в дистанційному режимі</a:t>
            </a:r>
            <a:br>
              <a:rPr lang="uk-UA" altLang="uk-UA" smtClean="0">
                <a:solidFill>
                  <a:srgbClr val="FF0000"/>
                </a:solidFill>
                <a:latin typeface="Times New Roman" panose="02020603050405020304" pitchFamily="18" charset="0"/>
                <a:cs typeface="Times New Roman" panose="02020603050405020304" pitchFamily="18" charset="0"/>
              </a:rPr>
            </a:br>
            <a:r>
              <a:rPr lang="uk-UA" altLang="uk-UA" smtClean="0">
                <a:solidFill>
                  <a:srgbClr val="FF0000"/>
                </a:solidFill>
                <a:latin typeface="Times New Roman" panose="02020603050405020304" pitchFamily="18" charset="0"/>
                <a:cs typeface="Times New Roman" panose="02020603050405020304" pitchFamily="18" charset="0"/>
              </a:rPr>
              <a:t>15.05.2020 р.</a:t>
            </a:r>
            <a:r>
              <a:rPr lang="uk-UA" altLang="uk-UA" sz="1400" smtClean="0">
                <a:latin typeface="Times New Roman" panose="02020603050405020304" pitchFamily="18" charset="0"/>
                <a:cs typeface="Times New Roman" panose="02020603050405020304" pitchFamily="18" charset="0"/>
              </a:rPr>
              <a:t/>
            </a:r>
            <a:br>
              <a:rPr lang="uk-UA" altLang="uk-UA" sz="1400" smtClean="0">
                <a:latin typeface="Times New Roman" panose="02020603050405020304" pitchFamily="18" charset="0"/>
                <a:cs typeface="Times New Roman" panose="02020603050405020304" pitchFamily="18" charset="0"/>
              </a:rPr>
            </a:br>
            <a:r>
              <a:rPr lang="uk-UA" altLang="uk-UA" sz="1600" smtClean="0">
                <a:latin typeface="Times New Roman" panose="02020603050405020304" pitchFamily="18" charset="0"/>
                <a:cs typeface="Times New Roman" panose="02020603050405020304" pitchFamily="18" charset="0"/>
              </a:rPr>
              <a:t>Цьогоріч  День ліцею святкували в особливих умовах – карантинних. Більшість учнів навіть за таких обставин були активними учасниками флешмобу до Дня народження ліцею в соціальних мережах . Деякі класи виготовили відеоролики із привітаннями рідному навчальному закладу </a:t>
            </a:r>
          </a:p>
        </p:txBody>
      </p:sp>
      <p:pic>
        <p:nvPicPr>
          <p:cNvPr id="18435" name="Picture 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14375" y="2214563"/>
            <a:ext cx="4679950" cy="2627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6"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l="19008" r="16660"/>
          <a:stretch>
            <a:fillRect/>
          </a:stretch>
        </p:blipFill>
        <p:spPr bwMode="auto">
          <a:xfrm>
            <a:off x="5135563" y="3213100"/>
            <a:ext cx="3495675" cy="314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Заголовок 1"/>
          <p:cNvSpPr>
            <a:spLocks noGrp="1"/>
          </p:cNvSpPr>
          <p:nvPr>
            <p:ph type="title"/>
          </p:nvPr>
        </p:nvSpPr>
        <p:spPr>
          <a:xfrm>
            <a:off x="611188" y="-500063"/>
            <a:ext cx="8080375" cy="2428876"/>
          </a:xfrm>
        </p:spPr>
        <p:txBody>
          <a:bodyPr/>
          <a:lstStyle/>
          <a:p>
            <a:pPr algn="ctr"/>
            <a:r>
              <a:rPr lang="uk-UA" altLang="uk-UA" sz="1600" i="1" smtClean="0">
                <a:solidFill>
                  <a:srgbClr val="FF0000"/>
                </a:solidFill>
                <a:latin typeface="Times New Roman" panose="02020603050405020304" pitchFamily="18" charset="0"/>
                <a:cs typeface="Times New Roman" panose="02020603050405020304" pitchFamily="18" charset="0"/>
              </a:rPr>
              <a:t>День вишиванки в ліцеї в умовах карантину</a:t>
            </a:r>
            <a:r>
              <a:rPr lang="uk-UA" altLang="uk-UA" sz="1600" smtClean="0">
                <a:solidFill>
                  <a:srgbClr val="C00000"/>
                </a:solidFill>
                <a:latin typeface="Times New Roman" panose="02020603050405020304" pitchFamily="18" charset="0"/>
                <a:cs typeface="Times New Roman" panose="02020603050405020304" pitchFamily="18" charset="0"/>
              </a:rPr>
              <a:t> </a:t>
            </a:r>
            <a:r>
              <a:rPr lang="uk-UA" altLang="uk-UA" sz="1600" u="sng" smtClean="0">
                <a:solidFill>
                  <a:srgbClr val="FF0000"/>
                </a:solidFill>
                <a:latin typeface="Times New Roman" panose="02020603050405020304" pitchFamily="18" charset="0"/>
                <a:cs typeface="Times New Roman" panose="02020603050405020304" pitchFamily="18" charset="0"/>
              </a:rPr>
              <a:t>21.05.2020 р. </a:t>
            </a:r>
            <a:br>
              <a:rPr lang="uk-UA" altLang="uk-UA" sz="1600" u="sng" smtClean="0">
                <a:solidFill>
                  <a:srgbClr val="FF0000"/>
                </a:solidFill>
                <a:latin typeface="Times New Roman" panose="02020603050405020304" pitchFamily="18" charset="0"/>
                <a:cs typeface="Times New Roman" panose="02020603050405020304" pitchFamily="18" charset="0"/>
              </a:rPr>
            </a:br>
            <a:r>
              <a:rPr lang="ru-RU" altLang="uk-UA" sz="1600" b="0" smtClean="0">
                <a:latin typeface="Times New Roman" panose="02020603050405020304" pitchFamily="18" charset="0"/>
                <a:cs typeface="Times New Roman" panose="02020603050405020304" pitchFamily="18" charset="0"/>
              </a:rPr>
              <a:t>Вишиваний четвер в Чернівецькому ліцеї №1 пройшов навіть на карантині яскраво та самобутньо. </a:t>
            </a:r>
            <a:br>
              <a:rPr lang="ru-RU" altLang="uk-UA" sz="1600" b="0" smtClean="0">
                <a:latin typeface="Times New Roman" panose="02020603050405020304" pitchFamily="18" charset="0"/>
                <a:cs typeface="Times New Roman" panose="02020603050405020304" pitchFamily="18" charset="0"/>
              </a:rPr>
            </a:br>
            <a:r>
              <a:rPr lang="ru-RU" altLang="uk-UA" sz="1600" b="0" smtClean="0">
                <a:latin typeface="Times New Roman" panose="02020603050405020304" pitchFamily="18" charset="0"/>
                <a:cs typeface="Times New Roman" panose="02020603050405020304" pitchFamily="18" charset="0"/>
              </a:rPr>
              <a:t> Ліцей пишається вихованцями, які сприймають вишиванку-дивотвір не просто як святковий атрибут –   у ній бачать золоту нитку, яку вони підхопили з минулого і передадуть у завтра</a:t>
            </a:r>
            <a:r>
              <a:rPr lang="ru-RU" altLang="uk-UA" sz="1600" b="0" smtClean="0"/>
              <a:t/>
            </a:r>
            <a:br>
              <a:rPr lang="ru-RU" altLang="uk-UA" sz="1600" b="0" smtClean="0"/>
            </a:br>
            <a:endParaRPr lang="uk-UA" altLang="uk-UA" sz="1600" i="1" smtClean="0">
              <a:solidFill>
                <a:srgbClr val="FF0000"/>
              </a:solidFill>
            </a:endParaRPr>
          </a:p>
        </p:txBody>
      </p:sp>
      <p:pic>
        <p:nvPicPr>
          <p:cNvPr id="1945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59213" y="3978275"/>
            <a:ext cx="4608512" cy="2432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Рисунок 7"/>
          <p:cNvPicPr>
            <a:picLocks noChangeAspect="1"/>
          </p:cNvPicPr>
          <p:nvPr/>
        </p:nvPicPr>
        <p:blipFill rotWithShape="1">
          <a:blip r:embed="rId3"/>
          <a:srcRect l="11018" t="9339" r="12955" b="10538"/>
          <a:stretch/>
        </p:blipFill>
        <p:spPr>
          <a:xfrm>
            <a:off x="5143500" y="1714500"/>
            <a:ext cx="3295650" cy="1952625"/>
          </a:xfrm>
          <a:prstGeom prst="rect">
            <a:avLst/>
          </a:prstGeom>
          <a:ln>
            <a:noFill/>
          </a:ln>
          <a:effectLst>
            <a:outerShdw blurRad="190500" algn="tl" rotWithShape="0">
              <a:srgbClr val="000000">
                <a:alpha val="70000"/>
              </a:srgbClr>
            </a:outerShdw>
          </a:effectLst>
        </p:spPr>
      </p:pic>
      <p:pic>
        <p:nvPicPr>
          <p:cNvPr id="9" name="Рисунок 8"/>
          <p:cNvPicPr>
            <a:picLocks noChangeAspect="1"/>
          </p:cNvPicPr>
          <p:nvPr/>
        </p:nvPicPr>
        <p:blipFill>
          <a:blip r:embed="rId4"/>
          <a:srcRect t="5151" r="21651" b="15111"/>
          <a:stretch>
            <a:fillRect/>
          </a:stretch>
        </p:blipFill>
        <p:spPr bwMode="auto">
          <a:xfrm>
            <a:off x="1019175" y="1508125"/>
            <a:ext cx="703263" cy="1003300"/>
          </a:xfrm>
          <a:prstGeom prst="rect">
            <a:avLst/>
          </a:prstGeom>
          <a:noFill/>
          <a:ln w="9525">
            <a:noFill/>
            <a:miter lim="800000"/>
            <a:headEnd/>
            <a:tailEnd/>
          </a:ln>
          <a:effectLst>
            <a:outerShdw algn="tl" rotWithShape="0">
              <a:srgbClr val="000000">
                <a:alpha val="70000"/>
              </a:srgbClr>
            </a:outerShdw>
          </a:effectLst>
        </p:spPr>
      </p:pic>
      <p:pic>
        <p:nvPicPr>
          <p:cNvPr id="11" name="Рисунок 10"/>
          <p:cNvPicPr>
            <a:picLocks noChangeAspect="1"/>
          </p:cNvPicPr>
          <p:nvPr/>
        </p:nvPicPr>
        <p:blipFill>
          <a:blip r:embed="rId5"/>
          <a:srcRect l="12352" t="8888" r="11755"/>
          <a:stretch>
            <a:fillRect/>
          </a:stretch>
        </p:blipFill>
        <p:spPr bwMode="auto">
          <a:xfrm>
            <a:off x="2160588" y="1470025"/>
            <a:ext cx="615950" cy="1243013"/>
          </a:xfrm>
          <a:prstGeom prst="rect">
            <a:avLst/>
          </a:prstGeom>
          <a:noFill/>
          <a:ln w="9525">
            <a:noFill/>
            <a:miter lim="800000"/>
            <a:headEnd/>
            <a:tailEnd/>
          </a:ln>
          <a:effectLst>
            <a:outerShdw algn="tl" rotWithShape="0">
              <a:srgbClr val="000000">
                <a:alpha val="70000"/>
              </a:srgbClr>
            </a:outerShdw>
          </a:effectLst>
        </p:spPr>
      </p:pic>
      <p:pic>
        <p:nvPicPr>
          <p:cNvPr id="12" name="Рисунок 11"/>
          <p:cNvPicPr>
            <a:picLocks noChangeAspect="1"/>
          </p:cNvPicPr>
          <p:nvPr/>
        </p:nvPicPr>
        <p:blipFill>
          <a:blip r:embed="rId6"/>
          <a:srcRect l="10733" t="20267"/>
          <a:stretch>
            <a:fillRect/>
          </a:stretch>
        </p:blipFill>
        <p:spPr bwMode="auto">
          <a:xfrm>
            <a:off x="1676400" y="2293938"/>
            <a:ext cx="757238" cy="976312"/>
          </a:xfrm>
          <a:prstGeom prst="rect">
            <a:avLst/>
          </a:prstGeom>
          <a:noFill/>
          <a:ln w="9525">
            <a:noFill/>
            <a:miter lim="800000"/>
            <a:headEnd/>
            <a:tailEnd/>
          </a:ln>
          <a:effectLst>
            <a:outerShdw algn="tl" rotWithShape="0">
              <a:srgbClr val="000000">
                <a:alpha val="70000"/>
              </a:srgbClr>
            </a:outerShdw>
          </a:effectLst>
        </p:spPr>
      </p:pic>
      <p:pic>
        <p:nvPicPr>
          <p:cNvPr id="13" name="Рисунок 12"/>
          <p:cNvPicPr>
            <a:picLocks noChangeAspect="1"/>
          </p:cNvPicPr>
          <p:nvPr/>
        </p:nvPicPr>
        <p:blipFill>
          <a:blip r:embed="rId7"/>
          <a:srcRect l="20155" t="8888" r="8299"/>
          <a:stretch>
            <a:fillRect/>
          </a:stretch>
        </p:blipFill>
        <p:spPr bwMode="auto">
          <a:xfrm>
            <a:off x="963613" y="2695575"/>
            <a:ext cx="720725" cy="1020763"/>
          </a:xfrm>
          <a:prstGeom prst="rect">
            <a:avLst/>
          </a:prstGeom>
          <a:noFill/>
          <a:ln w="9525">
            <a:noFill/>
            <a:miter lim="800000"/>
            <a:headEnd/>
            <a:tailEnd/>
          </a:ln>
          <a:effectLst>
            <a:outerShdw algn="tl" rotWithShape="0">
              <a:srgbClr val="000000">
                <a:alpha val="70000"/>
              </a:srgbClr>
            </a:outerShdw>
          </a:effectLst>
        </p:spPr>
      </p:pic>
      <p:pic>
        <p:nvPicPr>
          <p:cNvPr id="10" name="Рисунок 9"/>
          <p:cNvPicPr>
            <a:picLocks noChangeAspect="1"/>
          </p:cNvPicPr>
          <p:nvPr/>
        </p:nvPicPr>
        <p:blipFill>
          <a:blip r:embed="rId8"/>
          <a:srcRect t="17599" b="2222"/>
          <a:stretch>
            <a:fillRect/>
          </a:stretch>
        </p:blipFill>
        <p:spPr bwMode="auto">
          <a:xfrm>
            <a:off x="1773238" y="3270250"/>
            <a:ext cx="1103312" cy="1490663"/>
          </a:xfrm>
          <a:prstGeom prst="rect">
            <a:avLst/>
          </a:prstGeom>
          <a:noFill/>
          <a:ln w="9525">
            <a:noFill/>
            <a:miter lim="800000"/>
            <a:headEnd/>
            <a:tailEnd/>
          </a:ln>
          <a:effectLst>
            <a:outerShdw algn="tl" rotWithShape="0">
              <a:srgbClr val="000000">
                <a:alpha val="70000"/>
              </a:srgbClr>
            </a:outerShdw>
          </a:effectLst>
        </p:spPr>
      </p:pic>
      <p:pic>
        <p:nvPicPr>
          <p:cNvPr id="16" name="Рисунок 15"/>
          <p:cNvPicPr>
            <a:picLocks noChangeAspect="1"/>
          </p:cNvPicPr>
          <p:nvPr/>
        </p:nvPicPr>
        <p:blipFill>
          <a:blip r:embed="rId9"/>
          <a:srcRect l="8755" t="13155" r="7808"/>
          <a:stretch>
            <a:fillRect/>
          </a:stretch>
        </p:blipFill>
        <p:spPr bwMode="auto">
          <a:xfrm>
            <a:off x="3206750" y="1714500"/>
            <a:ext cx="884238" cy="1357313"/>
          </a:xfrm>
          <a:prstGeom prst="rect">
            <a:avLst/>
          </a:prstGeom>
          <a:noFill/>
          <a:ln w="9525">
            <a:noFill/>
            <a:miter lim="800000"/>
            <a:headEnd/>
            <a:tailEnd/>
          </a:ln>
          <a:effectLst>
            <a:outerShdw algn="tl" rotWithShape="0">
              <a:srgbClr val="000000">
                <a:alpha val="70000"/>
              </a:srgbClr>
            </a:outerShdw>
          </a:effectLst>
        </p:spPr>
      </p:pic>
      <p:pic>
        <p:nvPicPr>
          <p:cNvPr id="17" name="Рисунок 16"/>
          <p:cNvPicPr>
            <a:picLocks noChangeAspect="1"/>
          </p:cNvPicPr>
          <p:nvPr/>
        </p:nvPicPr>
        <p:blipFill>
          <a:blip r:embed="rId10"/>
          <a:srcRect l="9941" t="15289" r="15392"/>
          <a:stretch>
            <a:fillRect/>
          </a:stretch>
        </p:blipFill>
        <p:spPr bwMode="auto">
          <a:xfrm>
            <a:off x="2632075" y="3786188"/>
            <a:ext cx="930275" cy="1408112"/>
          </a:xfrm>
          <a:prstGeom prst="rect">
            <a:avLst/>
          </a:prstGeom>
          <a:noFill/>
          <a:ln w="9525">
            <a:noFill/>
            <a:miter lim="800000"/>
            <a:headEnd/>
            <a:tailEnd/>
          </a:ln>
          <a:effectLst>
            <a:outerShdw algn="tl" rotWithShape="0">
              <a:srgbClr val="000000">
                <a:alpha val="70000"/>
              </a:srgbClr>
            </a:outerShdw>
          </a:effectLst>
        </p:spPr>
      </p:pic>
      <p:pic>
        <p:nvPicPr>
          <p:cNvPr id="18" name="Рисунок 17"/>
          <p:cNvPicPr>
            <a:picLocks noChangeAspect="1"/>
          </p:cNvPicPr>
          <p:nvPr/>
        </p:nvPicPr>
        <p:blipFill>
          <a:blip r:embed="rId11"/>
          <a:srcRect t="16000"/>
          <a:stretch>
            <a:fillRect/>
          </a:stretch>
        </p:blipFill>
        <p:spPr bwMode="auto">
          <a:xfrm>
            <a:off x="896938" y="4081463"/>
            <a:ext cx="1047750" cy="1169987"/>
          </a:xfrm>
          <a:prstGeom prst="rect">
            <a:avLst/>
          </a:prstGeom>
          <a:noFill/>
          <a:ln w="9525">
            <a:noFill/>
            <a:miter lim="800000"/>
            <a:headEnd/>
            <a:tailEnd/>
          </a:ln>
          <a:effectLst>
            <a:outerShdw algn="tl" rotWithShape="0">
              <a:srgbClr val="000000">
                <a:alpha val="70000"/>
              </a:srgbClr>
            </a:outerShdw>
          </a:effectLst>
        </p:spPr>
      </p:pic>
      <p:pic>
        <p:nvPicPr>
          <p:cNvPr id="19" name="Рисунок 18"/>
          <p:cNvPicPr>
            <a:picLocks noChangeAspect="1"/>
          </p:cNvPicPr>
          <p:nvPr/>
        </p:nvPicPr>
        <p:blipFill>
          <a:blip r:embed="rId12"/>
          <a:srcRect l="19183" t="22401" r="19659" b="8266"/>
          <a:stretch>
            <a:fillRect/>
          </a:stretch>
        </p:blipFill>
        <p:spPr bwMode="auto">
          <a:xfrm>
            <a:off x="2678113" y="2392363"/>
            <a:ext cx="747712" cy="1130300"/>
          </a:xfrm>
          <a:prstGeom prst="rect">
            <a:avLst/>
          </a:prstGeom>
          <a:noFill/>
          <a:ln w="9525">
            <a:noFill/>
            <a:miter lim="800000"/>
            <a:headEnd/>
            <a:tailEnd/>
          </a:ln>
          <a:effectLst>
            <a:outerShdw algn="tl" rotWithShape="0">
              <a:srgbClr val="000000">
                <a:alpha val="70000"/>
              </a:srgbClr>
            </a:outerShdw>
          </a:effec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Заголовок 4"/>
          <p:cNvSpPr>
            <a:spLocks noGrp="1"/>
          </p:cNvSpPr>
          <p:nvPr>
            <p:ph type="title"/>
          </p:nvPr>
        </p:nvSpPr>
        <p:spPr>
          <a:xfrm>
            <a:off x="857250" y="476250"/>
            <a:ext cx="7829550" cy="1309688"/>
          </a:xfrm>
        </p:spPr>
        <p:txBody>
          <a:bodyPr/>
          <a:lstStyle/>
          <a:p>
            <a:r>
              <a:rPr lang="uk-UA" altLang="uk-UA" sz="1600" b="1" i="1" smtClean="0">
                <a:solidFill>
                  <a:srgbClr val="FF0000"/>
                </a:solidFill>
              </a:rPr>
              <a:t>Зустріч з працівниками патрульної поліції на платформі </a:t>
            </a:r>
            <a:r>
              <a:rPr lang="en-US" altLang="uk-UA" sz="1600" b="1" i="1" smtClean="0">
                <a:solidFill>
                  <a:srgbClr val="FF0000"/>
                </a:solidFill>
              </a:rPr>
              <a:t>ZOOM</a:t>
            </a:r>
            <a:r>
              <a:rPr lang="ru-RU" altLang="uk-UA" sz="1600" b="1" i="1" smtClean="0">
                <a:solidFill>
                  <a:srgbClr val="FF0000"/>
                </a:solidFill>
              </a:rPr>
              <a:t/>
            </a:r>
            <a:br>
              <a:rPr lang="ru-RU" altLang="uk-UA" sz="1600" b="1" i="1" smtClean="0">
                <a:solidFill>
                  <a:srgbClr val="FF0000"/>
                </a:solidFill>
              </a:rPr>
            </a:br>
            <a:r>
              <a:rPr lang="uk-UA" altLang="uk-UA" sz="1600" u="sng" smtClean="0">
                <a:solidFill>
                  <a:srgbClr val="FF0000"/>
                </a:solidFill>
                <a:latin typeface="Times New Roman" panose="02020603050405020304" pitchFamily="18" charset="0"/>
                <a:cs typeface="Times New Roman" panose="02020603050405020304" pitchFamily="18" charset="0"/>
              </a:rPr>
              <a:t> </a:t>
            </a:r>
            <a:r>
              <a:rPr lang="uk-UA" altLang="uk-UA" sz="1600" b="1" u="sng" smtClean="0">
                <a:solidFill>
                  <a:srgbClr val="FF0000"/>
                </a:solidFill>
                <a:latin typeface="Times New Roman" panose="02020603050405020304" pitchFamily="18" charset="0"/>
                <a:cs typeface="Times New Roman" panose="02020603050405020304" pitchFamily="18" charset="0"/>
              </a:rPr>
              <a:t>25.05.2020 р.</a:t>
            </a:r>
            <a:r>
              <a:rPr lang="uk-UA" altLang="uk-UA" sz="1600" u="sng" smtClean="0">
                <a:solidFill>
                  <a:srgbClr val="FF0000"/>
                </a:solidFill>
                <a:latin typeface="Times New Roman" panose="02020603050405020304" pitchFamily="18" charset="0"/>
                <a:cs typeface="Times New Roman" panose="02020603050405020304" pitchFamily="18" charset="0"/>
              </a:rPr>
              <a:t> </a:t>
            </a:r>
            <a:br>
              <a:rPr lang="uk-UA" altLang="uk-UA" sz="1600" u="sng" smtClean="0">
                <a:solidFill>
                  <a:srgbClr val="FF0000"/>
                </a:solidFill>
                <a:latin typeface="Times New Roman" panose="02020603050405020304" pitchFamily="18" charset="0"/>
                <a:cs typeface="Times New Roman" panose="02020603050405020304" pitchFamily="18" charset="0"/>
              </a:rPr>
            </a:br>
            <a:r>
              <a:rPr lang="uk-UA" altLang="uk-UA" sz="1600" u="sng" smtClean="0">
                <a:latin typeface="Times New Roman" panose="02020603050405020304" pitchFamily="18" charset="0"/>
                <a:cs typeface="Times New Roman" panose="02020603050405020304" pitchFamily="18" charset="0"/>
              </a:rPr>
              <a:t>У всіх класах ліцею в кінці травня відбулися зустрічі з представниками патрульної поліції  Чернівців. На цих заходах учні ознайомилися з правилами техніки безпеки на дорозі. До фахівців було багато запитань, на які вони з охотою відповідали</a:t>
            </a:r>
            <a:endParaRPr lang="uk-UA" altLang="uk-UA" sz="1600" b="1" i="1" smtClean="0"/>
          </a:p>
        </p:txBody>
      </p:sp>
      <p:pic>
        <p:nvPicPr>
          <p:cNvPr id="20483" name="Объект 6"/>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1042988" y="1989138"/>
            <a:ext cx="7553325" cy="4248150"/>
          </a:xfr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Заголовок 1"/>
          <p:cNvSpPr>
            <a:spLocks noGrp="1"/>
          </p:cNvSpPr>
          <p:nvPr>
            <p:ph type="title"/>
          </p:nvPr>
        </p:nvSpPr>
        <p:spPr/>
        <p:txBody>
          <a:bodyPr/>
          <a:lstStyle/>
          <a:p>
            <a:endParaRPr lang="uk-UA" altLang="uk-UA" smtClean="0"/>
          </a:p>
        </p:txBody>
      </p:sp>
      <p:sp>
        <p:nvSpPr>
          <p:cNvPr id="21507" name="Текст 3"/>
          <p:cNvSpPr>
            <a:spLocks noGrp="1"/>
          </p:cNvSpPr>
          <p:nvPr>
            <p:ph type="body" sz="half" idx="2"/>
          </p:nvPr>
        </p:nvSpPr>
        <p:spPr>
          <a:xfrm>
            <a:off x="827088" y="285750"/>
            <a:ext cx="7921625" cy="1000125"/>
          </a:xfrm>
        </p:spPr>
        <p:txBody>
          <a:bodyPr/>
          <a:lstStyle/>
          <a:p>
            <a:pPr algn="ctr"/>
            <a:r>
              <a:rPr lang="uk-UA" altLang="uk-UA" sz="2400" b="1" i="1" smtClean="0">
                <a:solidFill>
                  <a:srgbClr val="FF0000"/>
                </a:solidFill>
                <a:latin typeface="Times New Roman" panose="02020603050405020304" pitchFamily="18" charset="0"/>
                <a:cs typeface="Times New Roman" panose="02020603050405020304" pitchFamily="18" charset="0"/>
              </a:rPr>
              <a:t>Закінчення навчального року дистанційно </a:t>
            </a:r>
            <a:r>
              <a:rPr lang="uk-UA" altLang="uk-UA" sz="2400" b="1" u="sng" smtClean="0">
                <a:solidFill>
                  <a:srgbClr val="FF0000"/>
                </a:solidFill>
                <a:latin typeface="Times New Roman" panose="02020603050405020304" pitchFamily="18" charset="0"/>
                <a:cs typeface="Times New Roman" panose="02020603050405020304" pitchFamily="18" charset="0"/>
              </a:rPr>
              <a:t>29.05.2020 р.</a:t>
            </a:r>
          </a:p>
          <a:p>
            <a:pPr algn="ctr"/>
            <a:r>
              <a:rPr lang="ru-RU" altLang="uk-UA" sz="1600" smtClean="0">
                <a:latin typeface="Times New Roman" panose="02020603050405020304" pitchFamily="18" charset="0"/>
                <a:cs typeface="Times New Roman" panose="02020603050405020304" pitchFamily="18" charset="0"/>
              </a:rPr>
              <a:t> </a:t>
            </a:r>
            <a:r>
              <a:rPr lang="ru-RU" altLang="uk-UA" sz="1800" smtClean="0">
                <a:latin typeface="Times New Roman" panose="02020603050405020304" pitchFamily="18" charset="0"/>
                <a:cs typeface="Times New Roman" panose="02020603050405020304" pitchFamily="18" charset="0"/>
              </a:rPr>
              <a:t>За традицією кожний навчальний рік  завершується чудовим святом – СВЯТОМ ОСТАННЬОГО ДЗВОНИКА. Але цьогоріч воно було незвичайним. У ліцеї пролунав віртуальний онлайн-дзвінок. О 10 годині на каналі ТВА розпочався святковий міський марафон «Останній дзвоник онлайн – 2020», під час якого було включення з Чернівецького ліцею №1 за участю випускників</a:t>
            </a:r>
            <a:endParaRPr lang="uk-UA" altLang="uk-UA" sz="1800" b="1" u="sng" smtClean="0">
              <a:solidFill>
                <a:srgbClr val="FF0000"/>
              </a:solidFill>
              <a:latin typeface="Times New Roman" panose="02020603050405020304" pitchFamily="18" charset="0"/>
              <a:cs typeface="Times New Roman" panose="02020603050405020304" pitchFamily="18" charset="0"/>
            </a:endParaRPr>
          </a:p>
          <a:p>
            <a:pPr algn="ctr"/>
            <a:endParaRPr lang="uk-UA" altLang="uk-UA" sz="3200" b="1" u="sng" smtClean="0">
              <a:solidFill>
                <a:srgbClr val="FF0000"/>
              </a:solidFill>
              <a:latin typeface="Times New Roman" panose="02020603050405020304" pitchFamily="18" charset="0"/>
              <a:cs typeface="Times New Roman" panose="02020603050405020304" pitchFamily="18" charset="0"/>
            </a:endParaRPr>
          </a:p>
          <a:p>
            <a:pPr algn="ctr"/>
            <a:endParaRPr lang="uk-UA" altLang="uk-UA" sz="3200" b="1" i="1" smtClean="0">
              <a:solidFill>
                <a:srgbClr val="FF0000"/>
              </a:solidFill>
            </a:endParaRPr>
          </a:p>
        </p:txBody>
      </p:sp>
      <p:pic>
        <p:nvPicPr>
          <p:cNvPr id="2150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00188" y="4572000"/>
            <a:ext cx="3519487" cy="2054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0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43375" y="2500313"/>
            <a:ext cx="3673475" cy="200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1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5813" y="2428875"/>
            <a:ext cx="2957512" cy="2065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11"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14938" y="4357688"/>
            <a:ext cx="3536950" cy="222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Лента лицом вверх 1"/>
          <p:cNvSpPr/>
          <p:nvPr/>
        </p:nvSpPr>
        <p:spPr>
          <a:xfrm>
            <a:off x="1258888" y="431800"/>
            <a:ext cx="7129462" cy="1296988"/>
          </a:xfrm>
          <a:prstGeom prst="ribbon2">
            <a:avLst>
              <a:gd name="adj1" fmla="val 16667"/>
              <a:gd name="adj2" fmla="val 67010"/>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uk-UA" dirty="0"/>
              <a:t>Напрямки виховної роботи в </a:t>
            </a:r>
            <a:br>
              <a:rPr lang="uk-UA" dirty="0"/>
            </a:br>
            <a:r>
              <a:rPr lang="uk-UA" dirty="0"/>
              <a:t>Чернівецькому ліцеї №1</a:t>
            </a:r>
          </a:p>
        </p:txBody>
      </p:sp>
      <p:sp>
        <p:nvSpPr>
          <p:cNvPr id="4" name="Блок-схема: альтернативный процесс 3"/>
          <p:cNvSpPr/>
          <p:nvPr/>
        </p:nvSpPr>
        <p:spPr>
          <a:xfrm>
            <a:off x="1258888" y="2476500"/>
            <a:ext cx="2665412" cy="1008063"/>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uk-UA" dirty="0"/>
              <a:t>Ціннісне ставлення до суспільства і держави</a:t>
            </a:r>
          </a:p>
        </p:txBody>
      </p:sp>
      <p:sp>
        <p:nvSpPr>
          <p:cNvPr id="9" name="Блок-схема: альтернативный процесс 8"/>
          <p:cNvSpPr/>
          <p:nvPr/>
        </p:nvSpPr>
        <p:spPr>
          <a:xfrm>
            <a:off x="1258888" y="3840163"/>
            <a:ext cx="2665412" cy="1008062"/>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uk-UA" dirty="0"/>
              <a:t>Ціннісне ставлення до праці</a:t>
            </a:r>
          </a:p>
        </p:txBody>
      </p:sp>
      <p:sp>
        <p:nvSpPr>
          <p:cNvPr id="10" name="Блок-схема: альтернативный процесс 9"/>
          <p:cNvSpPr/>
          <p:nvPr/>
        </p:nvSpPr>
        <p:spPr>
          <a:xfrm>
            <a:off x="1258888" y="5084763"/>
            <a:ext cx="2665412" cy="1008062"/>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uk-UA" dirty="0"/>
              <a:t>Ціннісне ставлення до себе</a:t>
            </a:r>
          </a:p>
          <a:p>
            <a:pPr algn="ctr">
              <a:defRPr/>
            </a:pPr>
            <a:endParaRPr lang="uk-UA" dirty="0"/>
          </a:p>
        </p:txBody>
      </p:sp>
      <p:sp>
        <p:nvSpPr>
          <p:cNvPr id="11" name="Блок-схема: альтернативный процесс 10"/>
          <p:cNvSpPr/>
          <p:nvPr/>
        </p:nvSpPr>
        <p:spPr>
          <a:xfrm>
            <a:off x="5724525" y="2476500"/>
            <a:ext cx="2663825" cy="1008063"/>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uk-UA" dirty="0"/>
              <a:t>Ціннісне ставлення до природи</a:t>
            </a:r>
          </a:p>
          <a:p>
            <a:pPr algn="ctr">
              <a:defRPr/>
            </a:pPr>
            <a:endParaRPr lang="uk-UA" dirty="0"/>
          </a:p>
        </p:txBody>
      </p:sp>
      <p:sp>
        <p:nvSpPr>
          <p:cNvPr id="12" name="Блок-схема: альтернативный процесс 11"/>
          <p:cNvSpPr/>
          <p:nvPr/>
        </p:nvSpPr>
        <p:spPr>
          <a:xfrm>
            <a:off x="5724525" y="3840163"/>
            <a:ext cx="2663825" cy="1008062"/>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uk-UA" dirty="0"/>
              <a:t>Ціннісне ставлення до людей</a:t>
            </a:r>
          </a:p>
        </p:txBody>
      </p:sp>
      <p:sp>
        <p:nvSpPr>
          <p:cNvPr id="13" name="Блок-схема: альтернативный процесс 12"/>
          <p:cNvSpPr/>
          <p:nvPr/>
        </p:nvSpPr>
        <p:spPr>
          <a:xfrm>
            <a:off x="5724525" y="5084763"/>
            <a:ext cx="2663825" cy="1008062"/>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uk-UA" dirty="0"/>
              <a:t>Ціннісне ставлення до мистецтва</a:t>
            </a:r>
          </a:p>
          <a:p>
            <a:pPr algn="ctr">
              <a:defRPr/>
            </a:pPr>
            <a:endParaRPr lang="uk-UA" dirty="0"/>
          </a:p>
        </p:txBody>
      </p:sp>
      <p:cxnSp>
        <p:nvCxnSpPr>
          <p:cNvPr id="8" name="Прямая со стрелкой 7"/>
          <p:cNvCxnSpPr>
            <a:stCxn id="2" idx="2"/>
            <a:endCxn id="4" idx="3"/>
          </p:cNvCxnSpPr>
          <p:nvPr/>
        </p:nvCxnSpPr>
        <p:spPr>
          <a:xfrm flipH="1">
            <a:off x="3924300" y="1512888"/>
            <a:ext cx="900113" cy="146685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 name="Прямая со стрелкой 15"/>
          <p:cNvCxnSpPr>
            <a:stCxn id="2" idx="2"/>
            <a:endCxn id="9" idx="3"/>
          </p:cNvCxnSpPr>
          <p:nvPr/>
        </p:nvCxnSpPr>
        <p:spPr>
          <a:xfrm flipH="1">
            <a:off x="3924300" y="1512888"/>
            <a:ext cx="900113" cy="283210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9" name="Прямая со стрелкой 18"/>
          <p:cNvCxnSpPr>
            <a:stCxn id="2" idx="2"/>
          </p:cNvCxnSpPr>
          <p:nvPr/>
        </p:nvCxnSpPr>
        <p:spPr>
          <a:xfrm flipH="1">
            <a:off x="3924300" y="1512888"/>
            <a:ext cx="900113" cy="413385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1" name="Прямая со стрелкой 20"/>
          <p:cNvCxnSpPr>
            <a:stCxn id="2" idx="2"/>
            <a:endCxn id="13" idx="1"/>
          </p:cNvCxnSpPr>
          <p:nvPr/>
        </p:nvCxnSpPr>
        <p:spPr>
          <a:xfrm>
            <a:off x="4824413" y="1512888"/>
            <a:ext cx="900112" cy="407670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4" name="Прямая со стрелкой 23"/>
          <p:cNvCxnSpPr>
            <a:stCxn id="2" idx="2"/>
            <a:endCxn id="12" idx="1"/>
          </p:cNvCxnSpPr>
          <p:nvPr/>
        </p:nvCxnSpPr>
        <p:spPr>
          <a:xfrm>
            <a:off x="4824413" y="1512888"/>
            <a:ext cx="900112" cy="283210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7" name="Прямая со стрелкой 26"/>
          <p:cNvCxnSpPr>
            <a:stCxn id="2" idx="2"/>
            <a:endCxn id="11" idx="1"/>
          </p:cNvCxnSpPr>
          <p:nvPr/>
        </p:nvCxnSpPr>
        <p:spPr>
          <a:xfrm>
            <a:off x="4824413" y="1512888"/>
            <a:ext cx="900112" cy="146685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Заголовок 1"/>
          <p:cNvSpPr>
            <a:spLocks noGrp="1"/>
          </p:cNvSpPr>
          <p:nvPr>
            <p:ph type="title"/>
          </p:nvPr>
        </p:nvSpPr>
        <p:spPr>
          <a:xfrm>
            <a:off x="642938" y="714375"/>
            <a:ext cx="8229600" cy="1143000"/>
          </a:xfrm>
        </p:spPr>
        <p:txBody>
          <a:bodyPr/>
          <a:lstStyle/>
          <a:p>
            <a:pPr eaLnBrk="1" hangingPunct="1"/>
            <a:r>
              <a:rPr lang="ru-RU" altLang="uk-UA" i="1" smtClean="0">
                <a:solidFill>
                  <a:srgbClr val="FF0000"/>
                </a:solidFill>
                <a:latin typeface="Arial Black" panose="020B0A04020102020204" pitchFamily="34" charset="0"/>
              </a:rPr>
              <a:t>Робота з соціального захисту учнів	 </a:t>
            </a:r>
            <a:br>
              <a:rPr lang="ru-RU" altLang="uk-UA" i="1" smtClean="0">
                <a:solidFill>
                  <a:srgbClr val="FF0000"/>
                </a:solidFill>
                <a:latin typeface="Arial Black" panose="020B0A04020102020204" pitchFamily="34" charset="0"/>
              </a:rPr>
            </a:br>
            <a:endParaRPr lang="en-US" altLang="uk-UA" i="1" smtClean="0">
              <a:solidFill>
                <a:srgbClr val="FF0000"/>
              </a:solidFill>
              <a:latin typeface="Arial Black" panose="020B0A04020102020204" pitchFamily="34" charset="0"/>
            </a:endParaRPr>
          </a:p>
        </p:txBody>
      </p:sp>
      <p:sp>
        <p:nvSpPr>
          <p:cNvPr id="22531" name="Содержимое 2"/>
          <p:cNvSpPr>
            <a:spLocks noGrp="1"/>
          </p:cNvSpPr>
          <p:nvPr>
            <p:ph idx="1"/>
          </p:nvPr>
        </p:nvSpPr>
        <p:spPr>
          <a:xfrm>
            <a:off x="428625" y="1428750"/>
            <a:ext cx="8229600" cy="4525963"/>
          </a:xfrm>
        </p:spPr>
        <p:txBody>
          <a:bodyPr/>
          <a:lstStyle/>
          <a:p>
            <a:pPr algn="ctr" eaLnBrk="1" hangingPunct="1">
              <a:buFont typeface="Arial" panose="020B0604020202020204" pitchFamily="34" charset="0"/>
              <a:buNone/>
            </a:pPr>
            <a:endParaRPr lang="ru-RU" altLang="uk-UA" sz="2400" smtClean="0"/>
          </a:p>
          <a:p>
            <a:pPr algn="ctr" eaLnBrk="1" hangingPunct="1">
              <a:buFont typeface="Arial" panose="020B0604020202020204" pitchFamily="34" charset="0"/>
              <a:buNone/>
            </a:pPr>
            <a:r>
              <a:rPr lang="ru-RU" altLang="uk-UA" sz="2400" b="1" smtClean="0"/>
              <a:t>Робота з соціального захисту учнів у 2019/2020 н.р. здійснювалась таким чином: на початку навчального року був створений банк даних на дітей пільгових категорій, який систематично оновлювався щоразу при зміні соціального статусу дитини. </a:t>
            </a:r>
          </a:p>
          <a:p>
            <a:pPr algn="ctr" eaLnBrk="1" hangingPunct="1">
              <a:buFont typeface="Arial" panose="020B0604020202020204" pitchFamily="34" charset="0"/>
              <a:buNone/>
            </a:pPr>
            <a:r>
              <a:rPr lang="ru-RU" altLang="uk-UA" sz="2400" b="1" smtClean="0"/>
              <a:t>На кінець 2019/2020 н.р. 21 учень пільгових категорій були охоплені гарячим харчуванням, 16 учнів мали пільгові проїзні в електричному транспорті, 7 учнів оздоровилися в таборах області «Юність» та «Вербиченька».</a:t>
            </a:r>
          </a:p>
          <a:p>
            <a:pPr algn="ctr" eaLnBrk="1" hangingPunct="1">
              <a:buFont typeface="Arial" panose="020B0604020202020204" pitchFamily="34" charset="0"/>
              <a:buNone/>
            </a:pPr>
            <a:endParaRPr lang="en-US" altLang="uk-UA" sz="2400" b="1" smtClean="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Заголовок 1"/>
          <p:cNvSpPr>
            <a:spLocks noGrp="1"/>
          </p:cNvSpPr>
          <p:nvPr>
            <p:ph type="title"/>
          </p:nvPr>
        </p:nvSpPr>
        <p:spPr>
          <a:xfrm>
            <a:off x="457200" y="274638"/>
            <a:ext cx="3686175" cy="1511300"/>
          </a:xfrm>
        </p:spPr>
        <p:txBody>
          <a:bodyPr/>
          <a:lstStyle/>
          <a:p>
            <a:r>
              <a:rPr lang="uk-UA" altLang="uk-UA" sz="2800" b="1" smtClean="0">
                <a:solidFill>
                  <a:srgbClr val="FF0000"/>
                </a:solidFill>
              </a:rPr>
              <a:t>Виховна проблема ліцею в 2020/2021 н.р.</a:t>
            </a:r>
          </a:p>
        </p:txBody>
      </p:sp>
      <p:sp>
        <p:nvSpPr>
          <p:cNvPr id="5123" name="Объект 2"/>
          <p:cNvSpPr>
            <a:spLocks noGrp="1"/>
          </p:cNvSpPr>
          <p:nvPr>
            <p:ph idx="1"/>
          </p:nvPr>
        </p:nvSpPr>
        <p:spPr>
          <a:xfrm>
            <a:off x="900113" y="1844675"/>
            <a:ext cx="3167062" cy="4464050"/>
          </a:xfrm>
        </p:spPr>
        <p:txBody>
          <a:bodyPr/>
          <a:lstStyle/>
          <a:p>
            <a:r>
              <a:rPr lang="uk-UA" altLang="uk-UA" sz="1800" b="1" i="1" smtClean="0"/>
              <a:t>формування в учнів чіткої патріотичної позиції, системи духовних цінностей, національної свідомості</a:t>
            </a:r>
            <a:r>
              <a:rPr lang="uk-UA" altLang="uk-UA" sz="1800" smtClean="0">
                <a:cs typeface="Arial" panose="020B0604020202020204" pitchFamily="34" charset="0"/>
              </a:rPr>
              <a:t> </a:t>
            </a:r>
            <a:r>
              <a:rPr lang="uk-UA" altLang="uk-UA" sz="1800" b="1" i="1" smtClean="0">
                <a:cs typeface="Arial" panose="020B0604020202020204" pitchFamily="34" charset="0"/>
              </a:rPr>
              <a:t>через «Концепцію національно-патріотичного виховання дітей та молоді».</a:t>
            </a:r>
            <a:endParaRPr lang="ru-RU" altLang="uk-UA" sz="1800" b="1" i="1" smtClean="0">
              <a:cs typeface="Arial" panose="020B0604020202020204" pitchFamily="34" charset="0"/>
            </a:endParaRPr>
          </a:p>
          <a:p>
            <a:r>
              <a:rPr lang="uk-UA" altLang="uk-UA" sz="1800" b="1" i="1" smtClean="0">
                <a:cs typeface="Arial" panose="020B0604020202020204" pitchFamily="34" charset="0"/>
              </a:rPr>
              <a:t>Розвиток особистісного потенціалу та креативності ліцеїстів через проектні технології.</a:t>
            </a:r>
            <a:endParaRPr lang="ru-RU" altLang="uk-UA" sz="1800" b="1" i="1" smtClean="0">
              <a:cs typeface="Arial" panose="020B0604020202020204" pitchFamily="34" charset="0"/>
            </a:endParaRPr>
          </a:p>
          <a:p>
            <a:endParaRPr lang="uk-UA" altLang="uk-UA" sz="1600" smtClean="0"/>
          </a:p>
        </p:txBody>
      </p:sp>
      <p:pic>
        <p:nvPicPr>
          <p:cNvPr id="5124" name="Picture 10" descr="C:\Users\user\Desktop\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29063" y="428625"/>
            <a:ext cx="2900362" cy="317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5" name="Picture 11" descr="C:\Users\user\Desktop\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72313" y="1714500"/>
            <a:ext cx="1714500" cy="3571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6" name="Picture 12" descr="C:\Users\user\Desktop\0.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29063" y="3786188"/>
            <a:ext cx="3071812" cy="2530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Заголовок 1"/>
          <p:cNvSpPr>
            <a:spLocks noGrp="1"/>
          </p:cNvSpPr>
          <p:nvPr>
            <p:ph type="title"/>
          </p:nvPr>
        </p:nvSpPr>
        <p:spPr>
          <a:xfrm>
            <a:off x="301625" y="285750"/>
            <a:ext cx="8686800" cy="1143000"/>
          </a:xfrm>
        </p:spPr>
        <p:txBody>
          <a:bodyPr/>
          <a:lstStyle/>
          <a:p>
            <a:r>
              <a:rPr lang="uk-UA" altLang="uk-UA" sz="2800" b="1" smtClean="0">
                <a:solidFill>
                  <a:srgbClr val="C00000"/>
                </a:solidFill>
              </a:rPr>
              <a:t>Реалізація виховної проблеми в ліцеї</a:t>
            </a:r>
            <a:br>
              <a:rPr lang="uk-UA" altLang="uk-UA" sz="2800" b="1" smtClean="0">
                <a:solidFill>
                  <a:srgbClr val="C00000"/>
                </a:solidFill>
              </a:rPr>
            </a:br>
            <a:r>
              <a:rPr lang="uk-UA" altLang="uk-UA" sz="2800" smtClean="0">
                <a:solidFill>
                  <a:srgbClr val="C00000"/>
                </a:solidFill>
              </a:rPr>
              <a:t> здійснювалася в таких аспектах: </a:t>
            </a:r>
            <a:endParaRPr lang="en-US" altLang="uk-UA" sz="2800" smtClean="0">
              <a:solidFill>
                <a:srgbClr val="C00000"/>
              </a:solidFill>
            </a:endParaRPr>
          </a:p>
        </p:txBody>
      </p:sp>
      <p:sp>
        <p:nvSpPr>
          <p:cNvPr id="6147" name="TextBox 2"/>
          <p:cNvSpPr txBox="1">
            <a:spLocks noChangeArrowheads="1"/>
          </p:cNvSpPr>
          <p:nvPr/>
        </p:nvSpPr>
        <p:spPr bwMode="auto">
          <a:xfrm>
            <a:off x="900113" y="1412875"/>
            <a:ext cx="7848600" cy="3540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buFont typeface="Wingdings" panose="05000000000000000000" pitchFamily="2" charset="2"/>
              <a:buChar char="v"/>
            </a:pPr>
            <a:r>
              <a:rPr lang="uk-UA" altLang="uk-UA" sz="3200"/>
              <a:t> </a:t>
            </a:r>
            <a:r>
              <a:rPr lang="uk-UA" altLang="uk-UA" sz="3200" b="1" i="1">
                <a:latin typeface="Monotype Corsiva" panose="03010101010201010101" pitchFamily="66" charset="0"/>
              </a:rPr>
              <a:t>організація гурткової роботи ;</a:t>
            </a:r>
          </a:p>
          <a:p>
            <a:pPr>
              <a:buFont typeface="Wingdings" panose="05000000000000000000" pitchFamily="2" charset="2"/>
              <a:buChar char="v"/>
            </a:pPr>
            <a:endParaRPr lang="uk-UA" altLang="uk-UA" sz="3200" b="1" i="1">
              <a:latin typeface="Monotype Corsiva" panose="03010101010201010101" pitchFamily="66" charset="0"/>
            </a:endParaRPr>
          </a:p>
          <a:p>
            <a:pPr>
              <a:buFont typeface="Wingdings" panose="05000000000000000000" pitchFamily="2" charset="2"/>
              <a:buChar char="v"/>
            </a:pPr>
            <a:r>
              <a:rPr lang="uk-UA" altLang="uk-UA" sz="3200" b="1" i="1">
                <a:latin typeface="Monotype Corsiva" panose="03010101010201010101" pitchFamily="66" charset="0"/>
              </a:rPr>
              <a:t>організація  позакласних  заходів; </a:t>
            </a:r>
          </a:p>
          <a:p>
            <a:endParaRPr lang="uk-UA" altLang="uk-UA" sz="3200" b="1" i="1">
              <a:latin typeface="Monotype Corsiva" panose="03010101010201010101" pitchFamily="66" charset="0"/>
            </a:endParaRPr>
          </a:p>
          <a:p>
            <a:pPr>
              <a:buFont typeface="Wingdings" panose="05000000000000000000" pitchFamily="2" charset="2"/>
              <a:buChar char="v"/>
            </a:pPr>
            <a:r>
              <a:rPr lang="uk-UA" altLang="uk-UA" sz="3200" b="1" i="1">
                <a:latin typeface="Monotype Corsiva" panose="03010101010201010101" pitchFamily="66" charset="0"/>
              </a:rPr>
              <a:t> проведення  годин спілкування;  </a:t>
            </a:r>
          </a:p>
          <a:p>
            <a:endParaRPr lang="uk-UA" altLang="uk-UA" sz="3200" b="1" i="1">
              <a:latin typeface="Monotype Corsiva" panose="03010101010201010101" pitchFamily="66" charset="0"/>
            </a:endParaRPr>
          </a:p>
          <a:p>
            <a:pPr>
              <a:buFont typeface="Wingdings" panose="05000000000000000000" pitchFamily="2" charset="2"/>
              <a:buChar char="v"/>
            </a:pPr>
            <a:r>
              <a:rPr lang="uk-UA" altLang="uk-UA" sz="3200" b="1" i="1">
                <a:latin typeface="Monotype Corsiva" panose="03010101010201010101" pitchFamily="66" charset="0"/>
              </a:rPr>
              <a:t> батьківських зборів.</a:t>
            </a:r>
            <a:endParaRPr lang="en-US" altLang="uk-UA" sz="3200" b="1" i="1">
              <a:latin typeface="Monotype Corsiva" panose="03010101010201010101" pitchFamily="66" charset="0"/>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Заголовок 1"/>
          <p:cNvSpPr>
            <a:spLocks noGrp="1"/>
          </p:cNvSpPr>
          <p:nvPr>
            <p:ph type="title"/>
          </p:nvPr>
        </p:nvSpPr>
        <p:spPr>
          <a:xfrm>
            <a:off x="971550" y="1700213"/>
            <a:ext cx="7715250" cy="3168650"/>
          </a:xfrm>
        </p:spPr>
        <p:txBody>
          <a:bodyPr/>
          <a:lstStyle/>
          <a:p>
            <a:pPr eaLnBrk="1" hangingPunct="1"/>
            <a:r>
              <a:rPr lang="uk-UA" altLang="uk-UA" sz="6000" b="1" i="1" smtClean="0">
                <a:solidFill>
                  <a:srgbClr val="FF0000"/>
                </a:solidFill>
              </a:rPr>
              <a:t>Основні заходи, проведені протягом першого семестру</a:t>
            </a:r>
            <a:endParaRPr lang="en-US" altLang="uk-UA" sz="6000" b="1" i="1" smtClean="0">
              <a:solidFill>
                <a:srgbClr val="FF0000"/>
              </a:solidFill>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Заголовок 1"/>
          <p:cNvSpPr>
            <a:spLocks noGrp="1"/>
          </p:cNvSpPr>
          <p:nvPr>
            <p:ph type="title"/>
          </p:nvPr>
        </p:nvSpPr>
        <p:spPr>
          <a:xfrm>
            <a:off x="5929313" y="428625"/>
            <a:ext cx="2786062" cy="5929313"/>
          </a:xfrm>
        </p:spPr>
        <p:txBody>
          <a:bodyPr/>
          <a:lstStyle/>
          <a:p>
            <a:r>
              <a:rPr lang="uk-UA" altLang="uk-UA" sz="2400" b="1" smtClean="0">
                <a:solidFill>
                  <a:srgbClr val="C00000"/>
                </a:solidFill>
                <a:latin typeface="Times New Roman" panose="02020603050405020304" pitchFamily="18" charset="0"/>
                <a:cs typeface="Times New Roman" panose="02020603050405020304" pitchFamily="18" charset="0"/>
              </a:rPr>
              <a:t>Свято “День знань”</a:t>
            </a:r>
            <a:r>
              <a:rPr lang="uk-UA" altLang="uk-UA" sz="2400" b="1" u="sng" smtClean="0">
                <a:solidFill>
                  <a:srgbClr val="FF0000"/>
                </a:solidFill>
                <a:latin typeface="Times New Roman" panose="02020603050405020304" pitchFamily="18" charset="0"/>
                <a:cs typeface="Times New Roman" panose="02020603050405020304" pitchFamily="18" charset="0"/>
              </a:rPr>
              <a:t> </a:t>
            </a:r>
            <a:r>
              <a:rPr lang="uk-UA" altLang="uk-UA" sz="1600" b="1" u="sng" smtClean="0">
                <a:solidFill>
                  <a:srgbClr val="FF0000"/>
                </a:solidFill>
                <a:latin typeface="Times New Roman" panose="02020603050405020304" pitchFamily="18" charset="0"/>
                <a:cs typeface="Times New Roman" panose="02020603050405020304" pitchFamily="18" charset="0"/>
              </a:rPr>
              <a:t>01.09.2020 </a:t>
            </a:r>
            <a:r>
              <a:rPr lang="uk-UA" altLang="uk-UA" sz="1200" b="1" u="sng" smtClean="0">
                <a:solidFill>
                  <a:srgbClr val="FF0000"/>
                </a:solidFill>
                <a:latin typeface="Times New Roman" panose="02020603050405020304" pitchFamily="18" charset="0"/>
                <a:cs typeface="Times New Roman" panose="02020603050405020304" pitchFamily="18" charset="0"/>
              </a:rPr>
              <a:t>р.</a:t>
            </a:r>
            <a:r>
              <a:rPr lang="ru-RU" altLang="uk-UA" sz="1200" smtClean="0"/>
              <a:t> </a:t>
            </a:r>
            <a:br>
              <a:rPr lang="ru-RU" altLang="uk-UA" sz="1200" smtClean="0"/>
            </a:br>
            <a:r>
              <a:rPr lang="ru-RU" altLang="uk-UA" sz="1800" smtClean="0">
                <a:latin typeface="Times New Roman" panose="02020603050405020304" pitchFamily="18" charset="0"/>
                <a:cs typeface="Times New Roman" panose="02020603050405020304" pitchFamily="18" charset="0"/>
              </a:rPr>
              <a:t>Проходило в режимі он-лайн. Перший урок на тему «Бути здоровим – бути успішним!» тривав з 9 год. до 9 год. 40 хв.</a:t>
            </a:r>
            <a:br>
              <a:rPr lang="ru-RU" altLang="uk-UA" sz="1800" smtClean="0">
                <a:latin typeface="Times New Roman" panose="02020603050405020304" pitchFamily="18" charset="0"/>
                <a:cs typeface="Times New Roman" panose="02020603050405020304" pitchFamily="18" charset="0"/>
              </a:rPr>
            </a:br>
            <a:r>
              <a:rPr lang="ru-RU" altLang="uk-UA" sz="1800" smtClean="0">
                <a:latin typeface="Times New Roman" panose="02020603050405020304" pitchFamily="18" charset="0"/>
                <a:cs typeface="Times New Roman" panose="02020603050405020304" pitchFamily="18" charset="0"/>
              </a:rPr>
              <a:t>Під час уроку класні керівники намагалися зорієнтувати учнів на життя здорової людини без хвороб та шкідливих звичок. Усі класи створили невеликі відео, присвячені Дню знань, в яких лунали слова подяки  вчителям та побажання на новий навчальний рік.</a:t>
            </a:r>
            <a:endParaRPr lang="uk-UA" altLang="uk-UA" sz="1800" b="1" i="1" smtClean="0">
              <a:solidFill>
                <a:srgbClr val="FF0000"/>
              </a:solidFill>
            </a:endParaRPr>
          </a:p>
        </p:txBody>
      </p:sp>
      <p:pic>
        <p:nvPicPr>
          <p:cNvPr id="8195"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8688" y="428625"/>
            <a:ext cx="3786187" cy="221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6" name="Picture 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57250" y="3071813"/>
            <a:ext cx="4362450" cy="3071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Заголовок 1"/>
          <p:cNvSpPr>
            <a:spLocks noGrp="1"/>
          </p:cNvSpPr>
          <p:nvPr>
            <p:ph type="title"/>
          </p:nvPr>
        </p:nvSpPr>
        <p:spPr>
          <a:xfrm>
            <a:off x="457200" y="928688"/>
            <a:ext cx="8229600" cy="1071562"/>
          </a:xfrm>
        </p:spPr>
        <p:txBody>
          <a:bodyPr/>
          <a:lstStyle/>
          <a:p>
            <a:r>
              <a:rPr lang="uk-UA" altLang="uk-UA" smtClean="0"/>
              <a:t>День учителя</a:t>
            </a:r>
            <a:r>
              <a:rPr lang="uk-UA" altLang="uk-UA" sz="6000" b="1" smtClean="0">
                <a:solidFill>
                  <a:srgbClr val="C00000"/>
                </a:solidFill>
                <a:latin typeface="Times New Roman" panose="02020603050405020304" pitchFamily="18" charset="0"/>
                <a:cs typeface="Times New Roman" panose="02020603050405020304" pitchFamily="18" charset="0"/>
              </a:rPr>
              <a:t> </a:t>
            </a:r>
            <a:r>
              <a:rPr lang="uk-UA" altLang="uk-UA" sz="3200" b="1" u="sng" smtClean="0">
                <a:solidFill>
                  <a:srgbClr val="FF0000"/>
                </a:solidFill>
                <a:latin typeface="Times New Roman" panose="02020603050405020304" pitchFamily="18" charset="0"/>
                <a:cs typeface="Times New Roman" panose="02020603050405020304" pitchFamily="18" charset="0"/>
              </a:rPr>
              <a:t> 04.10.2020 р.</a:t>
            </a:r>
            <a:r>
              <a:rPr lang="ru-RU" altLang="uk-UA" sz="3200" smtClean="0">
                <a:latin typeface="Times New Roman" panose="02020603050405020304" pitchFamily="18" charset="0"/>
                <a:cs typeface="Times New Roman" panose="02020603050405020304" pitchFamily="18" charset="0"/>
              </a:rPr>
              <a:t> </a:t>
            </a:r>
            <a:br>
              <a:rPr lang="ru-RU" altLang="uk-UA" sz="3200" smtClean="0">
                <a:latin typeface="Times New Roman" panose="02020603050405020304" pitchFamily="18" charset="0"/>
                <a:cs typeface="Times New Roman" panose="02020603050405020304" pitchFamily="18" charset="0"/>
              </a:rPr>
            </a:br>
            <a:r>
              <a:rPr lang="ru-RU" altLang="uk-UA" sz="2000" smtClean="0">
                <a:latin typeface="Times New Roman" panose="02020603050405020304" pitchFamily="18" charset="0"/>
                <a:cs typeface="Times New Roman" panose="02020603050405020304" pitchFamily="18" charset="0"/>
              </a:rPr>
              <a:t>Учні зібралися в онлайн-режимі задля того, щоб привітати  улюблених вчителів з професійним святом. Вийшло щиро, зворушливо…</a:t>
            </a:r>
            <a:r>
              <a:rPr lang="ru-RU" altLang="uk-UA" sz="2000" smtClean="0"/>
              <a:t> </a:t>
            </a:r>
            <a:r>
              <a:rPr lang="ru-RU" altLang="uk-UA" sz="3200" smtClean="0"/>
              <a:t/>
            </a:r>
            <a:br>
              <a:rPr lang="ru-RU" altLang="uk-UA" sz="3200" smtClean="0"/>
            </a:br>
            <a:r>
              <a:rPr lang="uk-UA" altLang="uk-UA" sz="3200" smtClean="0"/>
              <a:t/>
            </a:r>
            <a:br>
              <a:rPr lang="uk-UA" altLang="uk-UA" sz="3200" smtClean="0"/>
            </a:br>
            <a:endParaRPr lang="ru-RU" altLang="uk-UA" sz="3200" smtClean="0"/>
          </a:p>
        </p:txBody>
      </p:sp>
      <p:sp>
        <p:nvSpPr>
          <p:cNvPr id="9219" name="Содержимое 2"/>
          <p:cNvSpPr>
            <a:spLocks noGrp="1"/>
          </p:cNvSpPr>
          <p:nvPr>
            <p:ph idx="1"/>
          </p:nvPr>
        </p:nvSpPr>
        <p:spPr/>
        <p:txBody>
          <a:bodyPr/>
          <a:lstStyle/>
          <a:p>
            <a:endParaRPr lang="uk-UA" altLang="uk-UA" smtClean="0"/>
          </a:p>
        </p:txBody>
      </p:sp>
      <p:pic>
        <p:nvPicPr>
          <p:cNvPr id="9220" name="Picture 2" descr="C:\Users\user\Desktop\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7250" y="1857375"/>
            <a:ext cx="7534275" cy="428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Заголовок 1"/>
          <p:cNvSpPr>
            <a:spLocks noGrp="1"/>
          </p:cNvSpPr>
          <p:nvPr>
            <p:ph type="title"/>
          </p:nvPr>
        </p:nvSpPr>
        <p:spPr/>
        <p:txBody>
          <a:bodyPr/>
          <a:lstStyle/>
          <a:p>
            <a:r>
              <a:rPr lang="uk-UA" altLang="uk-UA" smtClean="0"/>
              <a:t>День міста</a:t>
            </a:r>
            <a:r>
              <a:rPr lang="uk-UA" altLang="uk-UA" b="1" u="sng" smtClean="0">
                <a:solidFill>
                  <a:srgbClr val="FF0000"/>
                </a:solidFill>
                <a:latin typeface="Times New Roman" panose="02020603050405020304" pitchFamily="18" charset="0"/>
                <a:cs typeface="Times New Roman" panose="02020603050405020304" pitchFamily="18" charset="0"/>
              </a:rPr>
              <a:t> 03.10.2020 р.</a:t>
            </a:r>
            <a:r>
              <a:rPr lang="ru-RU" altLang="uk-UA" smtClean="0">
                <a:latin typeface="Times New Roman" panose="02020603050405020304" pitchFamily="18" charset="0"/>
                <a:cs typeface="Times New Roman" panose="02020603050405020304" pitchFamily="18" charset="0"/>
              </a:rPr>
              <a:t> </a:t>
            </a:r>
            <a:endParaRPr lang="ru-RU" altLang="uk-UA" smtClean="0"/>
          </a:p>
        </p:txBody>
      </p:sp>
      <p:sp>
        <p:nvSpPr>
          <p:cNvPr id="10243" name="Содержимое 2"/>
          <p:cNvSpPr>
            <a:spLocks noGrp="1"/>
          </p:cNvSpPr>
          <p:nvPr>
            <p:ph sz="half" idx="1"/>
          </p:nvPr>
        </p:nvSpPr>
        <p:spPr/>
        <p:txBody>
          <a:bodyPr/>
          <a:lstStyle/>
          <a:p>
            <a:r>
              <a:rPr lang="uk-UA" altLang="uk-UA" b="1" u="sng" smtClean="0">
                <a:solidFill>
                  <a:srgbClr val="FF0000"/>
                </a:solidFill>
                <a:latin typeface="Times New Roman" panose="02020603050405020304" pitchFamily="18" charset="0"/>
                <a:cs typeface="Times New Roman" panose="02020603050405020304" pitchFamily="18" charset="0"/>
              </a:rPr>
              <a:t>04.10.2020 р.</a:t>
            </a:r>
            <a:endParaRPr lang="ru-RU" altLang="uk-UA" smtClean="0"/>
          </a:p>
        </p:txBody>
      </p:sp>
      <p:sp>
        <p:nvSpPr>
          <p:cNvPr id="10244" name="Содержимое 4"/>
          <p:cNvSpPr>
            <a:spLocks noGrp="1"/>
          </p:cNvSpPr>
          <p:nvPr>
            <p:ph sz="half" idx="2"/>
          </p:nvPr>
        </p:nvSpPr>
        <p:spPr>
          <a:xfrm>
            <a:off x="3714750" y="1643063"/>
            <a:ext cx="4467225" cy="4525962"/>
          </a:xfrm>
        </p:spPr>
        <p:txBody>
          <a:bodyPr/>
          <a:lstStyle/>
          <a:p>
            <a:pPr algn="just">
              <a:buFont typeface="Arial" panose="020B0604020202020204" pitchFamily="34" charset="0"/>
              <a:buNone/>
            </a:pPr>
            <a:r>
              <a:rPr lang="ru-RU" altLang="uk-UA" sz="2400" smtClean="0"/>
              <a:t>Столиця Буковини святкувала 612-ту річницю з дня першої писемної згадки про місто. Ліцеїсти також долучилися до привітань з Днем Чернівців. Особливо активними були учні 11-Б класу. Вони створили відео про рідне місто, в якому йшлося про визначні пам</a:t>
            </a:r>
            <a:r>
              <a:rPr lang="en-US" altLang="uk-UA" sz="2400" smtClean="0"/>
              <a:t>’</a:t>
            </a:r>
            <a:r>
              <a:rPr lang="ru-RU" altLang="uk-UA" sz="2400" smtClean="0"/>
              <a:t>ятки  </a:t>
            </a:r>
            <a:r>
              <a:rPr lang="uk-UA" altLang="uk-UA" sz="2400" smtClean="0"/>
              <a:t>та видатних людей Чернівців.</a:t>
            </a:r>
            <a:endParaRPr lang="ru-RU" altLang="uk-UA" sz="2400" smtClean="0"/>
          </a:p>
        </p:txBody>
      </p:sp>
      <p:pic>
        <p:nvPicPr>
          <p:cNvPr id="10245" name="Picture 2" descr="C:\Users\user\Desktop\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7250" y="1571625"/>
            <a:ext cx="2600325" cy="4786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Заголовок 1"/>
          <p:cNvSpPr>
            <a:spLocks noGrp="1"/>
          </p:cNvSpPr>
          <p:nvPr>
            <p:ph type="title"/>
          </p:nvPr>
        </p:nvSpPr>
        <p:spPr>
          <a:xfrm>
            <a:off x="457200" y="214313"/>
            <a:ext cx="8229600" cy="1571625"/>
          </a:xfrm>
        </p:spPr>
        <p:txBody>
          <a:bodyPr/>
          <a:lstStyle/>
          <a:p>
            <a:r>
              <a:rPr lang="uk-UA" altLang="uk-UA" sz="1400" smtClean="0"/>
              <a:t/>
            </a:r>
            <a:br>
              <a:rPr lang="uk-UA" altLang="uk-UA" sz="1400" smtClean="0"/>
            </a:br>
            <a:r>
              <a:rPr lang="uk-UA" altLang="uk-UA" sz="1800" b="1" i="1" smtClean="0">
                <a:solidFill>
                  <a:srgbClr val="FF0000"/>
                </a:solidFill>
              </a:rPr>
              <a:t>Зустріч з працівниками патрульної поліції на платформі </a:t>
            </a:r>
            <a:r>
              <a:rPr lang="en-US" altLang="uk-UA" sz="1800" b="1" i="1" smtClean="0">
                <a:solidFill>
                  <a:srgbClr val="FF0000"/>
                </a:solidFill>
              </a:rPr>
              <a:t>ZOOM</a:t>
            </a:r>
            <a:r>
              <a:rPr lang="ru-RU" altLang="uk-UA" sz="1800" b="1" i="1" smtClean="0">
                <a:solidFill>
                  <a:srgbClr val="FF0000"/>
                </a:solidFill>
              </a:rPr>
              <a:t/>
            </a:r>
            <a:br>
              <a:rPr lang="ru-RU" altLang="uk-UA" sz="1800" b="1" i="1" smtClean="0">
                <a:solidFill>
                  <a:srgbClr val="FF0000"/>
                </a:solidFill>
              </a:rPr>
            </a:br>
            <a:r>
              <a:rPr lang="uk-UA" altLang="uk-UA" sz="1800" u="sng" smtClean="0">
                <a:solidFill>
                  <a:srgbClr val="FF0000"/>
                </a:solidFill>
                <a:latin typeface="Times New Roman" panose="02020603050405020304" pitchFamily="18" charset="0"/>
                <a:cs typeface="Times New Roman" panose="02020603050405020304" pitchFamily="18" charset="0"/>
              </a:rPr>
              <a:t> </a:t>
            </a:r>
            <a:r>
              <a:rPr lang="uk-UA" altLang="uk-UA" sz="1800" b="1" u="sng" smtClean="0">
                <a:solidFill>
                  <a:srgbClr val="FF0000"/>
                </a:solidFill>
                <a:latin typeface="Times New Roman" panose="02020603050405020304" pitchFamily="18" charset="0"/>
                <a:cs typeface="Times New Roman" panose="02020603050405020304" pitchFamily="18" charset="0"/>
              </a:rPr>
              <a:t>25.11.2020 р.</a:t>
            </a:r>
            <a:r>
              <a:rPr lang="uk-UA" altLang="uk-UA" sz="1800" u="sng" smtClean="0">
                <a:solidFill>
                  <a:srgbClr val="FF0000"/>
                </a:solidFill>
                <a:latin typeface="Times New Roman" panose="02020603050405020304" pitchFamily="18" charset="0"/>
                <a:cs typeface="Times New Roman" panose="02020603050405020304" pitchFamily="18" charset="0"/>
              </a:rPr>
              <a:t> </a:t>
            </a:r>
            <a:br>
              <a:rPr lang="uk-UA" altLang="uk-UA" sz="1800" u="sng" smtClean="0">
                <a:solidFill>
                  <a:srgbClr val="FF0000"/>
                </a:solidFill>
                <a:latin typeface="Times New Roman" panose="02020603050405020304" pitchFamily="18" charset="0"/>
                <a:cs typeface="Times New Roman" panose="02020603050405020304" pitchFamily="18" charset="0"/>
              </a:rPr>
            </a:br>
            <a:r>
              <a:rPr lang="uk-UA" altLang="uk-UA" sz="1800" u="sng" smtClean="0">
                <a:latin typeface="Times New Roman" panose="02020603050405020304" pitchFamily="18" charset="0"/>
                <a:cs typeface="Times New Roman" panose="02020603050405020304" pitchFamily="18" charset="0"/>
              </a:rPr>
              <a:t>У кінці листопада відбулися зустрічі учнів ліцею з представниками патрульної поліції  Чернівців. На цих заходах ліцеїсти ознайомилися з правилами техніки безпеки на дорозі. В рамках Всеукраїнської акції “16 днів проти насильства” працівниками поліції  також було проведено профілактичну та роз</a:t>
            </a:r>
            <a:r>
              <a:rPr lang="en-US" altLang="uk-UA" sz="1800" u="sng" smtClean="0">
                <a:latin typeface="Times New Roman" panose="02020603050405020304" pitchFamily="18" charset="0"/>
                <a:cs typeface="Times New Roman" panose="02020603050405020304" pitchFamily="18" charset="0"/>
              </a:rPr>
              <a:t>’</a:t>
            </a:r>
            <a:r>
              <a:rPr lang="uk-UA" altLang="uk-UA" sz="1800" u="sng" smtClean="0">
                <a:latin typeface="Times New Roman" panose="02020603050405020304" pitchFamily="18" charset="0"/>
                <a:cs typeface="Times New Roman" panose="02020603050405020304" pitchFamily="18" charset="0"/>
              </a:rPr>
              <a:t>яснювальну роботу серед учнів щодо запобігання насильства. </a:t>
            </a:r>
            <a:endParaRPr lang="ru-RU" altLang="uk-UA" sz="1800" smtClean="0"/>
          </a:p>
        </p:txBody>
      </p:sp>
      <p:sp>
        <p:nvSpPr>
          <p:cNvPr id="11267" name="Содержимое 2"/>
          <p:cNvSpPr>
            <a:spLocks noGrp="1"/>
          </p:cNvSpPr>
          <p:nvPr>
            <p:ph idx="1"/>
          </p:nvPr>
        </p:nvSpPr>
        <p:spPr>
          <a:xfrm>
            <a:off x="457200" y="2286000"/>
            <a:ext cx="8229600" cy="4143375"/>
          </a:xfrm>
        </p:spPr>
        <p:txBody>
          <a:bodyPr/>
          <a:lstStyle/>
          <a:p>
            <a:endParaRPr lang="uk-UA" altLang="uk-UA" smtClean="0"/>
          </a:p>
        </p:txBody>
      </p:sp>
      <p:pic>
        <p:nvPicPr>
          <p:cNvPr id="11268" name="Объект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57250" y="2143125"/>
            <a:ext cx="7553325" cy="4357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theme/theme1.xml><?xml version="1.0" encoding="utf-8"?>
<a:theme xmlns:a="http://schemas.openxmlformats.org/drawingml/2006/main" name="Тема Office">
  <a:themeElements>
    <a:clrScheme name="Стандартная">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Стандартная">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Стандартная">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1548</TotalTime>
  <Words>1099</Words>
  <Application>Microsoft Office PowerPoint</Application>
  <PresentationFormat>Экран (4:3)</PresentationFormat>
  <Paragraphs>44</Paragraphs>
  <Slides>20</Slides>
  <Notes>1</Notes>
  <HiddenSlides>0</HiddenSlides>
  <MMClips>0</MMClips>
  <ScaleCrop>false</ScaleCrop>
  <HeadingPairs>
    <vt:vector size="6" baseType="variant">
      <vt:variant>
        <vt:lpstr>Использованные шрифты</vt:lpstr>
      </vt:variant>
      <vt:variant>
        <vt:i4>7</vt:i4>
      </vt:variant>
      <vt:variant>
        <vt:lpstr>Тема</vt:lpstr>
      </vt:variant>
      <vt:variant>
        <vt:i4>1</vt:i4>
      </vt:variant>
      <vt:variant>
        <vt:lpstr>Заголовки слайдов</vt:lpstr>
      </vt:variant>
      <vt:variant>
        <vt:i4>20</vt:i4>
      </vt:variant>
    </vt:vector>
  </HeadingPairs>
  <TitlesOfParts>
    <vt:vector size="28" baseType="lpstr">
      <vt:lpstr>Arial</vt:lpstr>
      <vt:lpstr>Calibri</vt:lpstr>
      <vt:lpstr>Arial Black</vt:lpstr>
      <vt:lpstr>Batang</vt:lpstr>
      <vt:lpstr>Monotype Corsiva</vt:lpstr>
      <vt:lpstr>Wingdings</vt:lpstr>
      <vt:lpstr>Times New Roman</vt:lpstr>
      <vt:lpstr>Тема Office</vt:lpstr>
      <vt:lpstr>Презентація виховної роботи в Чернівецькому ліцеї №1за І семестр 2020/2021 навчального року  </vt:lpstr>
      <vt:lpstr>Презентация PowerPoint</vt:lpstr>
      <vt:lpstr>Виховна проблема ліцею в 2020/2021 н.р.</vt:lpstr>
      <vt:lpstr>Реалізація виховної проблеми в ліцеї  здійснювалася в таких аспектах: </vt:lpstr>
      <vt:lpstr>Основні заходи, проведені протягом першого семестру</vt:lpstr>
      <vt:lpstr>Свято “День знань” 01.09.2020 р.  Проходило в режимі он-лайн. Перший урок на тему «Бути здоровим – бути успішним!» тривав з 9 год. до 9 год. 40 хв. Під час уроку класні керівники намагалися зорієнтувати учнів на життя здорової людини без хвороб та шкідливих звичок. Усі класи створили невеликі відео, присвячені Дню знань, в яких лунали слова подяки  вчителям та побажання на новий навчальний рік.</vt:lpstr>
      <vt:lpstr>День учителя  04.10.2020 р.  Учні зібралися в онлайн-режимі задля того, щоб привітати  улюблених вчителів з професійним святом. Вийшло щиро, зворушливо…   </vt:lpstr>
      <vt:lpstr>День міста 03.10.2020 р. </vt:lpstr>
      <vt:lpstr> Зустріч з працівниками патрульної поліції на платформі ZOOM  25.11.2020 р.  У кінці листопада відбулися зустрічі учнів ліцею з представниками патрульної поліції  Чернівців. На цих заходах ліцеїсти ознайомилися з правилами техніки безпеки на дорозі. В рамках Всеукраїнської акції “16 днів проти насильства” працівниками поліції  також було проведено профілактичну та роз’яснювальну роботу серед учнів щодо запобігання насильства. </vt:lpstr>
      <vt:lpstr>  Хелловін  31.10.2020 р.  Традиційно в ніч з 31 жовтня на 1 листопада учні ліцею святкують Хелловін. Цьогоріч в режимі онлайн ліцеїсти в моторошних костюмах та зі страхітливим макіяжем із задоволенням демонстрували світильники Джека, виготовлені з гарбузів. Оселі діти прикрасили свічками, павутиною, фігурами павуків і кажанів та іншими страшними декораціями.    </vt:lpstr>
      <vt:lpstr>Свято Миколая 19.12.2020 р.</vt:lpstr>
      <vt:lpstr>Новий рік 31.12.2020 р. Цього  року пандемія коронавірусу вносить свої корективи у новорічне святкування, але, незважаючи на це, ліцеїсти прикрасили вдома ялинки, заручились гарним настроєм. Усі відео, записані учнями ліцею до Нового року, подарували вчителям море позитиву та усмішок. Відгомін цього свята зігріватиме серця увесь наступний рік, даруючи віру у дива.  </vt:lpstr>
      <vt:lpstr>                Свято Нового року 23.12.2019 р.   На Новорічному вечорі відпочинку в клубі «Сфера» ведучими були Петропавловський Максим (9-А) та Ващенко Дмитро (10-Б). Силами парламаменту та учнівського врядування ліцею було підготовлено безліч конкурсів, гуморесок та розваг для учнів ліцею         </vt:lpstr>
      <vt:lpstr>  Святкування Великодня дистанційно 19.04.2020 р.  Діти зібралися в онлайн-режимі задля розпису яєць за допомогою писаків та воску. А учениця 8-Б класу Марійка Яковенко ще й паски випекла. Світлинами своїх унікальних витворів поділилися Тарновецький Тарас,  Лазарук Ірина, Яковенко Марія (8-Б клас), Іваненко Анастасія, Лупашко Дмитро (7-А клас) </vt:lpstr>
      <vt:lpstr>29 квітня, в Міжнародний день танцю, учні  нашого ліцею взяли активну участь у міській акції “Танцюй заради життя та миру! Будь здоровим і щасливим!” Під улюблену музику з величезним задоволенням ліцеїсти демонстрували свої хореографічні здібності. Особливо відзначилися 11Б, 9А, 7Б та 8А класи. Танці виконувалися здебільшого замість ранкової зарядки</vt:lpstr>
      <vt:lpstr>День ліцею в дистанційному режимі 15.05.2020 р. Цьогоріч  День ліцею святкували в особливих умовах – карантинних. Більшість учнів навіть за таких обставин були активними учасниками флешмобу до Дня народження ліцею в соціальних мережах . Деякі класи виготовили відеоролики із привітаннями рідному навчальному закладу </vt:lpstr>
      <vt:lpstr>День вишиванки в ліцеї в умовах карантину 21.05.2020 р.  Вишиваний четвер в Чернівецькому ліцеї №1 пройшов навіть на карантині яскраво та самобутньо.   Ліцей пишається вихованцями, які сприймають вишиванку-дивотвір не просто як святковий атрибут –   у ній бачать золоту нитку, яку вони підхопили з минулого і передадуть у завтра </vt:lpstr>
      <vt:lpstr>Зустріч з працівниками патрульної поліції на платформі ZOOM  25.05.2020 р.  У всіх класах ліцею в кінці травня відбулися зустрічі з представниками патрульної поліції  Чернівців. На цих заходах учні ознайомилися з правилами техніки безпеки на дорозі. До фахівців було багато запитань, на які вони з охотою відповідали</vt:lpstr>
      <vt:lpstr>Презентация PowerPoint</vt:lpstr>
      <vt:lpstr>Робота з соціального захисту учнів   </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Слайд 1</dc:title>
  <dc:creator>natasha23</dc:creator>
  <cp:lastModifiedBy>KreuzWahler</cp:lastModifiedBy>
  <cp:revision>225</cp:revision>
  <dcterms:created xsi:type="dcterms:W3CDTF">2011-08-02T23:19:04Z</dcterms:created>
  <dcterms:modified xsi:type="dcterms:W3CDTF">2021-04-20T11:48:41Z</dcterms:modified>
</cp:coreProperties>
</file>